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73" r:id="rId6"/>
    <p:sldId id="286" r:id="rId7"/>
    <p:sldId id="287" r:id="rId8"/>
    <p:sldId id="288" r:id="rId9"/>
    <p:sldId id="261" r:id="rId10"/>
    <p:sldId id="262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68" r:id="rId19"/>
    <p:sldId id="275" r:id="rId20"/>
    <p:sldId id="260" r:id="rId21"/>
    <p:sldId id="282" r:id="rId22"/>
    <p:sldId id="263" r:id="rId23"/>
    <p:sldId id="292" r:id="rId24"/>
    <p:sldId id="293" r:id="rId25"/>
    <p:sldId id="264" r:id="rId26"/>
    <p:sldId id="289" r:id="rId27"/>
    <p:sldId id="285" r:id="rId28"/>
    <p:sldId id="266" r:id="rId29"/>
    <p:sldId id="291" r:id="rId30"/>
    <p:sldId id="290" r:id="rId31"/>
    <p:sldId id="27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54A2C0-BF0C-449A-AAFB-DA98CA13D474}">
          <p14:sldIdLst>
            <p14:sldId id="257"/>
            <p14:sldId id="258"/>
            <p14:sldId id="259"/>
            <p14:sldId id="269"/>
            <p14:sldId id="273"/>
            <p14:sldId id="286"/>
            <p14:sldId id="287"/>
            <p14:sldId id="288"/>
            <p14:sldId id="261"/>
            <p14:sldId id="262"/>
            <p14:sldId id="277"/>
            <p14:sldId id="278"/>
            <p14:sldId id="279"/>
            <p14:sldId id="280"/>
            <p14:sldId id="281"/>
            <p14:sldId id="283"/>
            <p14:sldId id="284"/>
            <p14:sldId id="268"/>
            <p14:sldId id="275"/>
            <p14:sldId id="260"/>
            <p14:sldId id="282"/>
            <p14:sldId id="263"/>
            <p14:sldId id="292"/>
            <p14:sldId id="293"/>
            <p14:sldId id="264"/>
            <p14:sldId id="289"/>
            <p14:sldId id="285"/>
            <p14:sldId id="266"/>
            <p14:sldId id="291"/>
            <p14:sldId id="29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4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6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6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4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77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6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2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4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0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35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63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E7046-CD61-49B3-AFAD-F9244CEE4F36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E03C3-9811-4E6C-9BE4-088B6B167C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10" y="16045"/>
            <a:ext cx="9175810" cy="6841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2941"/>
            <a:ext cx="67850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ПРАВИЛАМ ДОРОЖНОГО ДВИЖЕНИЯ</a:t>
            </a:r>
          </a:p>
          <a:p>
            <a:pPr algn="ctr"/>
            <a:r>
              <a:rPr lang="ru-RU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детского сада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«Нам на улице не страшно!»</a:t>
            </a:r>
          </a:p>
          <a:p>
            <a:pPr algn="r"/>
            <a:r>
              <a:rPr lang="ru-RU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воспитатель </a:t>
            </a:r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Н.Н.</a:t>
            </a:r>
            <a:endParaRPr lang="ru-RU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562372"/>
            <a:ext cx="6120680" cy="30388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79" y="404664"/>
            <a:ext cx="594042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3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764704"/>
            <a:ext cx="5832648" cy="444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Основной этап работы проекта: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Беседы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с детьми на темы: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Дорожные знаки: 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«изучение запрещающих знаков»;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«наши помощники дорожные знаки».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«Наша улица».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«Мы воспитанные пассажиры».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«Перекресток».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«Просмотр презентаций».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92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764704"/>
            <a:ext cx="5832648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16632"/>
            <a:ext cx="8208912" cy="606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Дидактические игры: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«Узнай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зн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ак»</a:t>
            </a:r>
            <a:r>
              <a:rPr lang="ru-RU" sz="1400" dirty="0" smtClean="0">
                <a:ea typeface="Calibri"/>
                <a:cs typeface="Times New Roman"/>
              </a:rPr>
              <a:t>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 закрепление знаний детей о дорожных знаках.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Ход игры: детям называют картинку, изображающую ситуацию на дороге. Они должны найти дорожный знак, который здесь необходимо поставить. 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1400" dirty="0" smtClean="0">
                <a:ea typeface="Calibri"/>
                <a:cs typeface="Times New Roman"/>
              </a:rPr>
              <a:t>2</a:t>
            </a:r>
            <a:r>
              <a:rPr lang="ru-RU" sz="1400" b="1" dirty="0" smtClean="0">
                <a:ea typeface="Calibri"/>
                <a:cs typeface="Times New Roman"/>
              </a:rPr>
              <a:t>.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«На островке»</a:t>
            </a:r>
            <a:r>
              <a:rPr lang="ru-RU" sz="1400" b="1" dirty="0" smtClean="0">
                <a:ea typeface="Calibri"/>
                <a:cs typeface="Times New Roman"/>
              </a:rPr>
              <a:t>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 закреплять знания детей о том, как следует обходить разные виды транспорта. Знакомить с наиболее типичными дорожно – транспортными ситуациями и соответствующими правилами поведения пешеходов.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Материал: картинки, изображающие различные ситуации с участием пешеходов, дородные знаки, светофор.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Ход игры: дети должны рассмотреть и объяснить изображенную на картинке ситуацию, оценить поведение пешеходов, пассажиров, водителей; объяснить необходимость установки нужного дорожного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знака.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3.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«О чем говорят дорожные знаки в круге и в треугольнике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», «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не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страшно, «Автобус», «Пешеходы», «Учим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знаки»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(лото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«Знаки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дорогах», «Каждому автомобилю свой гараж».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8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548680"/>
            <a:ext cx="6480720" cy="5250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Сюжетно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– ролевые игры: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«Автошкола»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Цель: продолжать знакомство детей с правилами дорожного движения, умениям различать дорожные знаки и применять их на улицах нашего города.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Задачи: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Учить избегать опасных ситуаций на дорогах и во дворах;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Воспитывать у детей культуру поведения на дорогах и улицах.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526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908721"/>
            <a:ext cx="7416824" cy="534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Подвижные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игры и упражнения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:</a:t>
            </a:r>
            <a:endParaRPr lang="ru-RU" sz="2400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«Угадай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знак»</a:t>
            </a:r>
            <a:endParaRPr lang="ru-RU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Подготовка к игре: все изученные знаки расставляются на расстоянии друг от друга.</a:t>
            </a:r>
            <a:endParaRPr lang="ru-RU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Атрибуты: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Набор дорожных знаков;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Жетоны.</a:t>
            </a:r>
            <a:endParaRPr lang="ru-RU" sz="2000" dirty="0">
              <a:ea typeface="Calibri"/>
              <a:cs typeface="Times New Roman"/>
            </a:endParaRPr>
          </a:p>
          <a:p>
            <a:pPr marL="6858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Правила игры: воспитатель зачитывает словесное описание того, что обозначает тот или иной знак. Дети должны подбежать к нужному знаку. Дети, правильно выбравшие знак, получают жетон. В конце игры подсчитывают у кого сколько жетонов и определяют победителя.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60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"/>
            <a:ext cx="7884368" cy="619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Стоп – Идите»</a:t>
            </a:r>
            <a:endParaRPr lang="ru-RU" sz="2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Подготовка к игре: дети игроки располагаются по одну сторону помещения, а водящий с пешеходным светофором в руках – по другую.</a:t>
            </a:r>
            <a:endParaRPr lang="ru-RU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Атрибуты: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Светофор</a:t>
            </a:r>
            <a:endParaRPr lang="ru-RU" sz="2000" dirty="0">
              <a:ea typeface="Calibri"/>
              <a:cs typeface="Times New Roman"/>
            </a:endParaRPr>
          </a:p>
          <a:p>
            <a:pPr marL="6858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Правила игры: игроки по сигналу светофора «Идите» начинают двигаться в сторону водящего. По сигналу «Стоп» замирают. По сигналу «Идите» продолжают движение. Тот, кто первым достигнет водящего, побеждает и занимает его место. Двигаться игроки могут бегом или в небольших помещениях «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лилипутиками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», переставляя ногу на длину ступни пятка к носку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4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"/>
            <a:ext cx="7884368" cy="10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22549"/>
            <a:ext cx="6246440" cy="483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Творческая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деятельность:</a:t>
            </a:r>
            <a:endParaRPr lang="ru-RU" sz="24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Конструирование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«Улица нашего посёлка»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(коллективная работа)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Цель: Учить детей строить из разного конструктора улицу города с центральной главной дорогой, многоэтажными и одноэтажными домами, игровыми площадками.  Закреплять умение создавать коллективную постройку, вместе обыгрывать его. Развивать образное мышление, воображение. Формировать умение оценивать созданные свои постройки и постройки товарищей.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8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"/>
            <a:ext cx="7884368" cy="10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00809"/>
            <a:ext cx="6318448" cy="345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Лепка «Наш помощник светофор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Цель: Закреплять знания детей передавать в лепке образ светофора, его геометрические формы, величину частей. Упражнять в использовании разных приемов лепки. Развивать память воображение. Развивать умение рассматривать созданные фигуры.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2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"/>
            <a:ext cx="7884368" cy="10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628801"/>
            <a:ext cx="6696744" cy="2967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Рисование «Дорожные знаки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Цель: Развивать умение детей самостоятельно задумывать содержание своей работы и доводить замысел до конца, используя разнообразные приемы рисования. Вызывать желание дополнять созданное изображение соответствующими содержанию деталями, предметами. 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94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1268760"/>
            <a:ext cx="63650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художественные произведения в процессе проекта: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Михалков "Дядя Стёпа милиционер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"Бездельник светофор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"Сказка про город дорожных знаков",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Тарутин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"Для чего нам светофор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Житков "Светофор",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"Как ребята переходили улицу",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Усачёв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"Домик у перехода".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6120680" cy="657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Работа с родителями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Выставка рисунков «Дорожная ситуация».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Совместное творчество родителей  с детьми:</a:t>
            </a:r>
            <a:endParaRPr lang="ru-RU" sz="20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дорожный знак.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Составление воспитателем рекомендаций для родителей старшего дошкольного возраста: по правилам дорожного движения; культурному и безопасному поведению в общественном транспорте, в машине.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Информационные буклеты для родителей «Безопасность на дорогах.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Консультация «Обучение детей наблюдательности на улице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».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нкетирование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"Осторожно дорога".</a:t>
            </a:r>
          </a:p>
          <a:p>
            <a:pPr lvl="0" algn="ctr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62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908720"/>
            <a:ext cx="6480720" cy="520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Тип проекта: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информационно – творческий</a:t>
            </a:r>
            <a:endParaRPr lang="ru-RU" dirty="0">
              <a:ea typeface="Calibri"/>
              <a:cs typeface="Times New Roman"/>
            </a:endParaRPr>
          </a:p>
          <a:p>
            <a:pPr marL="90170" marR="53975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Вид проекта: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краткосрочный, групповой</a:t>
            </a:r>
            <a:endParaRPr lang="ru-RU" dirty="0">
              <a:ea typeface="Calibri"/>
              <a:cs typeface="Times New Roman"/>
            </a:endParaRPr>
          </a:p>
          <a:p>
            <a:pPr marL="90170" marR="53975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Срок реализации проекта: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сентябрь</a:t>
            </a:r>
            <a:endParaRPr lang="ru-RU" dirty="0">
              <a:ea typeface="Calibri"/>
              <a:cs typeface="Times New Roman"/>
            </a:endParaRPr>
          </a:p>
          <a:p>
            <a:r>
              <a:rPr lang="ru-RU" b="1" dirty="0">
                <a:latin typeface="Times New Roman"/>
                <a:ea typeface="Calibri"/>
              </a:rPr>
              <a:t>Участники проекта: </a:t>
            </a:r>
            <a:r>
              <a:rPr lang="ru-RU" dirty="0">
                <a:latin typeface="Times New Roman"/>
                <a:ea typeface="Calibri"/>
              </a:rPr>
              <a:t>дети старшей  группы, родители, воспитатели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и навыков правильного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осознанного безопасного поведения дошкольников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окружающей дорожно-транспортной среде,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организацию различных видов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6077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16633"/>
            <a:ext cx="802838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buAutoNum type="arabicPeriod"/>
            </a:pP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Заключительный.</a:t>
            </a:r>
          </a:p>
          <a:p>
            <a:pPr lvl="0" algn="ctr"/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Сформированы у дошкольников представления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важности соблюдения правил дорожного движения.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Обогащён словарный запас детей новыми словами: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автодорога, проезжая часть, тротуар, пешеходная дорожка,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пешеход, пассажир, пешеходный переход, перекресток,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светофор, дорожные знаки, светоотражатель,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фликер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Раскрыта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данной проблемы которая активизирует родителей во взаимном ознакомлении детей с правилами дорожного движения и соблюдения 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Совершенствуются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правилах поведения на дороге, улице и транспорте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Координируется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охране и безопасности жизни детей между воспитателями и родителями.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484783"/>
            <a:ext cx="7524328" cy="217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620688"/>
            <a:ext cx="7020272" cy="5693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Список используемой литературы:</a:t>
            </a:r>
            <a:endParaRPr lang="ru-RU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К. Ю. Белая «Формирование основ безопасности у дошкольников».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Г. П. Шалаева Школа раннего развития. «Мои друзья – дорожные знаки».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Л. И.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Пензулаева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«Физическая культура в детском саду».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Э. Я.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Степаненкова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«Сборник подвижных игр 2-7 лет».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Т. С. Комарова «Занятия по изобразительной деятельности в старшей группе детского сада».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А. Меркурьева «Дорожные знаки для детей».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Т. Ф.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Саулина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«Знакомим дошкольников с правилами дорожного движения».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Л. Ю. Павлова «Сборник дидактических игр по ознакомлению с окружающим миром».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55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конструированию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посёлка»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9" y="1329009"/>
            <a:ext cx="736475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конструированию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посёлка»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57" y="1268760"/>
            <a:ext cx="5616624" cy="528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332656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конструированию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посёлка»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7138987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666" y="476672"/>
            <a:ext cx="633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инспектора ДПС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«Азбука дорожного движения»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7669"/>
            <a:ext cx="7630666" cy="524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666" y="476672"/>
            <a:ext cx="633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инспектора ДПС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дорожного движения»</a:t>
            </a:r>
          </a:p>
        </p:txBody>
      </p:sp>
      <p:pic>
        <p:nvPicPr>
          <p:cNvPr id="8194" name="Picture 2" descr="D:\Проекты на 2022-24год\Проекты 2023- 24г\Сентябрь 2023г\Краткосрочный\IMG-20230921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8026474" cy="465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260648"/>
            <a:ext cx="5976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«Нам на улице не страшно»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Проекты на 2022-24год\Проекты 2023- 24г\Сентябрь 2023г\Краткосрочный\IMG_20230920_161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23269"/>
            <a:ext cx="7632847" cy="51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1" y="76470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автомобили».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Проекты на 2022-24год\Проекты 2023- 24г\Сентябрь 2023г\Краткосрочный\IMG-20230915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5700"/>
            <a:ext cx="7744345" cy="50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1" y="764704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пешеходному переходу.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8217064" cy="455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4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1"/>
            <a:ext cx="7668344" cy="739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Образовательные задачи:</a:t>
            </a:r>
            <a:endParaRPr lang="ru-RU" sz="1600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 правилах безопасности дорожного движения в качестве пешехода и пассажира транспортного средства;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организовать деятельность в соответствии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безопасного для себя и окружающих повеления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улице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0482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Закрепить у детей знания некоторых дорожных знаков, научить понимать их схематическое изображение для правильной ориентации на улицах, дорогах и во дворах.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 marL="50482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Формировать представления о разных разновидностях транспорта.</a:t>
            </a:r>
            <a:endParaRPr lang="ru-RU" sz="1600" dirty="0">
              <a:ea typeface="Calibri"/>
              <a:cs typeface="Times New Roman"/>
            </a:endParaRPr>
          </a:p>
          <a:p>
            <a:pPr marL="504825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Привлечь родителей к деятельности направленной на охрану жизни и здоровья детей. 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9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260648"/>
            <a:ext cx="5976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рисунков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«Нам на улице не страшно»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96752"/>
            <a:ext cx="792088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1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54868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908720"/>
            <a:ext cx="6696744" cy="5103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Развивающие задачи:</a:t>
            </a:r>
            <a:endParaRPr lang="ru-RU" sz="2000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Развивать: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825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Развивать воображение и умение переносить знакомые образы в новую творческую ситуацию.</a:t>
            </a:r>
            <a:endParaRPr lang="ru-RU" sz="2000" dirty="0">
              <a:ea typeface="Calibri"/>
              <a:cs typeface="Times New Roman"/>
            </a:endParaRPr>
          </a:p>
          <a:p>
            <a:r>
              <a:rPr lang="ru-RU" sz="2000" dirty="0">
                <a:latin typeface="Times New Roman"/>
                <a:ea typeface="Calibri"/>
              </a:rPr>
              <a:t>- Расширять словарный запас детей по дорожной лексике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организовывать свою деятельность так, чтобы было безопасно и самому, и окружающим;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побуждать использовать изученные правила дорожного движения на практике;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словарный запас детей новыми словами: автодорога, проезжая часть, тротуар, пешеходная дорожка, пешеход, пассажир, пешеходный переход, перекрёсток, светофор, дорожные знаки, светоотражатель,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фликер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1788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54868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1340768"/>
            <a:ext cx="5832648" cy="394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Воспитательные </a:t>
            </a:r>
            <a:r>
              <a:rPr lang="ru-RU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lvl="0"/>
            <a:endParaRPr lang="ru-RU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ознакомлении с моральными нормами и правилами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Воспитательный процесс будет осуществляться: </a:t>
            </a:r>
            <a:endParaRPr lang="ru-RU" sz="1400" dirty="0">
              <a:ea typeface="Calibri"/>
              <a:cs typeface="Times New Roman"/>
            </a:endParaRPr>
          </a:p>
          <a:p>
            <a:pPr marL="50482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в процессе специальных развивающих и обучающих знаний по дорожной тематике;</a:t>
            </a:r>
            <a:endParaRPr lang="ru-RU" sz="1400" dirty="0">
              <a:ea typeface="Calibri"/>
              <a:cs typeface="Times New Roman"/>
            </a:endParaRPr>
          </a:p>
          <a:p>
            <a:pPr marL="50482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через непосредственное восприятие дорожной среды во время прогулок;</a:t>
            </a:r>
            <a:endParaRPr lang="ru-RU" sz="1400" dirty="0">
              <a:ea typeface="Calibri"/>
              <a:cs typeface="Times New Roman"/>
            </a:endParaRPr>
          </a:p>
          <a:p>
            <a:pPr marL="504825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через активное включение родителей в совместную творческую деятельность.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3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908720"/>
            <a:ext cx="648072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84784"/>
            <a:ext cx="5814392" cy="347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Актуальность проекта:</a:t>
            </a:r>
            <a:endParaRPr lang="ru-RU" sz="2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Обеспечение здоровья детей – основная цель, главная задача цивилизованного общества. В практику дошкольных учреждений в настоящее время вошли программы по основам безопасности жизнедеятельности детей, направленные на формирование у ребенка навыков правильного поведения в нестандартных, а порой и опасных ситуациях на дороге, в транспорте.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97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908720"/>
            <a:ext cx="648072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01401"/>
            <a:ext cx="617443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Рост количества машин на улицах городов и поселков нашей страны, увеличение скорости их движения, плотности транспортных потоков, растущие пробки на автодорогах являются одной из причин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дорожно транспортных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происшествий. Никого не оставляют равнодушным неутешительные сводки о ДТП, где потерпевшими, к сожалению, являются и дети. Поэтому обеспечение безопасности движения на дороге становится все более важной государственной задачей. Большую роль в решении этой проблемы имеет организация работы по предупреждению детского дорожного – транспортного травматизма в дошкольных учреждениях.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1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908720"/>
            <a:ext cx="6480720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lnSpc>
                <a:spcPct val="115000"/>
              </a:lnSpc>
              <a:spcBef>
                <a:spcPts val="335"/>
              </a:spcBef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101402"/>
            <a:ext cx="5760640" cy="502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Знакомить детей  правилами дорожного движения, формировать у них навыки правильного поведения на дороге необходимо с самого раннего возраста, так как знания, полученные в детстве,  наиболее прочные; правила, освоенные ребенком, впоследствии становятся нормой поведения, а их соблюдение – потребностью человека. Знакомя детей с правилами дорожного движения, культурой поведения на улице, следует помнить, что эта работа тесно связана с развитием ориентировки в пространстве и предполагает формирование таких качеств личности, как внимание, ответственность за свое поведение, уверенность в своих действиях.</a:t>
            </a: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33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1" y="476672"/>
            <a:ext cx="626469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Подготовительный.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провести предварительную работу с детьми и их родителями, провести анкетирование среди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Знакомство с литературой по теме.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Постановка цели и задач, определение методов исследования, выбор оборудования и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16936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1371</Words>
  <Application>Microsoft Office PowerPoint</Application>
  <PresentationFormat>Экран (4:3)</PresentationFormat>
  <Paragraphs>193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X64</dc:creator>
  <cp:lastModifiedBy>User</cp:lastModifiedBy>
  <cp:revision>41</cp:revision>
  <dcterms:created xsi:type="dcterms:W3CDTF">2018-02-17T06:24:01Z</dcterms:created>
  <dcterms:modified xsi:type="dcterms:W3CDTF">2023-09-24T18:10:34Z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967921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