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1" r:id="rId4"/>
    <p:sldId id="274" r:id="rId5"/>
    <p:sldId id="273" r:id="rId6"/>
    <p:sldId id="269" r:id="rId7"/>
    <p:sldId id="272" r:id="rId8"/>
    <p:sldId id="258" r:id="rId9"/>
    <p:sldId id="264" r:id="rId10"/>
    <p:sldId id="262" r:id="rId11"/>
    <p:sldId id="282" r:id="rId12"/>
    <p:sldId id="259" r:id="rId13"/>
    <p:sldId id="260" r:id="rId14"/>
    <p:sldId id="280" r:id="rId15"/>
    <p:sldId id="265" r:id="rId16"/>
    <p:sldId id="286" r:id="rId17"/>
    <p:sldId id="287" r:id="rId18"/>
    <p:sldId id="288" r:id="rId19"/>
    <p:sldId id="289" r:id="rId20"/>
    <p:sldId id="276" r:id="rId21"/>
    <p:sldId id="283" r:id="rId22"/>
    <p:sldId id="284" r:id="rId23"/>
    <p:sldId id="285" r:id="rId24"/>
    <p:sldId id="256" r:id="rId25"/>
    <p:sldId id="277" r:id="rId26"/>
    <p:sldId id="278" r:id="rId27"/>
    <p:sldId id="266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818" autoAdjust="0"/>
  </p:normalViewPr>
  <p:slideViewPr>
    <p:cSldViewPr>
      <p:cViewPr varScale="1">
        <p:scale>
          <a:sx n="68" d="100"/>
          <a:sy n="68" d="100"/>
        </p:scale>
        <p:origin x="-9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#1" csCatId="accent1" phldr="1"/>
      <dgm:spPr/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0F3AE48-DACF-403F-8664-2C3357E1EE2D}" type="presOf" srcId="{236175A3-95B8-490E-9B55-39BAEB5A5151}" destId="{2D5FF164-D7D2-4476-889C-83B99861BF6A}" srcOrd="0" destOrd="0" presId="urn:microsoft.com/office/officeart/2005/8/layout/chevron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F68-2F5E-4C76-9AA5-A152D96E1EA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431-F875-43D2-B8CE-B59CC973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5B2-A212-4614-957A-38450B66378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69F-D0DF-425B-A7E5-8D5639D3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EF3-454B-4B4E-A0A9-54C924689DFC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9BF4-C44F-4161-A492-191B6BD8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FB02-688C-49EC-8E96-F09CFD5FAE7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E081-5419-43D3-A1DD-F156EC4C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191-200C-4A3A-8050-1C6A90313B5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0F8-D1B2-44DE-9B23-F219ED8B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2A91-36D6-4C18-9EEB-73732FC5160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2EAB-6064-43DF-809F-BE1F7E60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3D4-8B83-4264-B7FA-926AC06EBAA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4025-7C96-41BF-BA90-1ADE5224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203-7C5A-498C-A460-3B96A26B0A9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A183-46B6-4ACA-8D11-5FC59CF0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F5D-AF89-4DFD-AAC8-A9CB3F77217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4C3-435E-4B57-A35B-AAB2CC67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C0B-255D-4856-8719-ACD4F2D29CE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5966-95D9-4354-8FC8-33338142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68EA-63F4-495C-9F96-942BBC95428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6D80-DE48-4511-9DA9-81DC9788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F3310-23C7-4CE9-8E90-D72E59319A8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E6C18-7BBD-44FE-ADA8-4FD244A6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5;&#1088;&#1080;&#1097;&#1077;&#1087;&#1082;&#1080;\DSCN0087.avi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2012\Desktop\мама\картинки\фоны чел\397c15233ca570a2a572bad5846d8750b0c4382e.preview.webp"/>
          <p:cNvPicPr>
            <a:picLocks noChangeAspect="1" noChangeArrowheads="1"/>
          </p:cNvPicPr>
          <p:nvPr/>
        </p:nvPicPr>
        <p:blipFill>
          <a:blip r:embed="rId2"/>
          <a:srcRect b="7813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428596" y="1773238"/>
            <a:ext cx="635798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«МИНУТКИ ЗДОРОВЬЯ С СУ-ДЖОК»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71813" y="4643438"/>
            <a:ext cx="3214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                 воспитатель высшей кв. категории                           Кондракова Е.И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2938" y="285750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№20, комбинированного вида»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использования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укрепление здоровья детей, формирование у воспитанников ответственности в деле сохранения собственного здоровья                 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психофизическое здоровье ребенка;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основы личной гигиены;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потребность к поддержанию своего организма в естественном здоровом состоянии;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воздействия на детей с отклонением в состоянии здоровья.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Осознанно воспринимать значение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профилактико-оздоровительной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Су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использовать ее в практической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в сознании ребенка чувство неразрывности с природой;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Включить ребенка в процесс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самооздоравливания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уровне знаний, умений, навыков;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элементарные анатомические и физиологические характеристики человека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привычку к здоровому образу жизни в ДОУ и семье;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культуры здоровья;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нраственных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качеств: забота об окружающих, родителях, умения во время прийти на помощь и оказать ее.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           ФОРМЫ РАБОТЫ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2928934"/>
            <a:ext cx="2143140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 с  использованием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массажеров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Су-Джок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8860" y="1357298"/>
            <a:ext cx="2214578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2428868"/>
            <a:ext cx="1928826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Динамические паузы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7686" y="4357694"/>
            <a:ext cx="221457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Игровой деятельности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71736" y="5000636"/>
            <a:ext cx="171451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Гимнастика после дневного сна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4214818"/>
            <a:ext cx="2482531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Оздоровительные подвижные игры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10" y="2214554"/>
            <a:ext cx="1571636" cy="1500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Часть физкультурного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5071400">
            <a:off x="4438345" y="3233487"/>
            <a:ext cx="238207" cy="37851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8097314">
            <a:off x="4228264" y="4352115"/>
            <a:ext cx="229030" cy="3719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286116" y="4714884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3574710">
            <a:off x="2284695" y="4319590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8073057">
            <a:off x="2228355" y="3088399"/>
            <a:ext cx="221302" cy="3240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357554" y="264318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500563" y="285750"/>
            <a:ext cx="3786187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Су 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терапии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86375" y="2428875"/>
            <a:ext cx="2428875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Массаж</a:t>
            </a:r>
          </a:p>
        </p:txBody>
      </p:sp>
      <p:sp>
        <p:nvSpPr>
          <p:cNvPr id="10" name="Стрелка вниз 9"/>
          <p:cNvSpPr/>
          <p:nvPr/>
        </p:nvSpPr>
        <p:spPr>
          <a:xfrm rot="1304165">
            <a:off x="5514975" y="2949575"/>
            <a:ext cx="212725" cy="50323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13" y="3143250"/>
            <a:ext cx="214312" cy="5715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6995">
            <a:off x="7399730" y="2868955"/>
            <a:ext cx="182563" cy="59055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86190"/>
            <a:ext cx="1592706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1452913" cy="142876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143240" y="1714488"/>
            <a:ext cx="2162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Массажные валики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715000" y="542925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специальными шариками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214813" y="485775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эластичным кольцом</a:t>
            </a:r>
          </a:p>
        </p:txBody>
      </p:sp>
      <p:sp>
        <p:nvSpPr>
          <p:cNvPr id="21" name="Стрелка вниз 20"/>
          <p:cNvSpPr/>
          <p:nvPr/>
        </p:nvSpPr>
        <p:spPr>
          <a:xfrm rot="20146995">
            <a:off x="5328616" y="1937521"/>
            <a:ext cx="169204" cy="590550"/>
          </a:xfrm>
          <a:prstGeom prst="downArrow">
            <a:avLst/>
          </a:prstGeom>
          <a:scene3d>
            <a:camera prst="orthographicFront">
              <a:rot lat="590793" lon="105227" rev="12609065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146995" flipH="1">
            <a:off x="7324619" y="1935516"/>
            <a:ext cx="170807" cy="570129"/>
          </a:xfrm>
          <a:prstGeom prst="downArrow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572396" y="3214686"/>
            <a:ext cx="1571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Карандашами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786678" y="1428736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прищепками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Прищепки\DSCN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602" y="1857364"/>
            <a:ext cx="1465398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Прищепки\DSCN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40" y="3500438"/>
            <a:ext cx="1428760" cy="107157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Прищепки\DSCN0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21455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071670" y="857232"/>
            <a:ext cx="2354263" cy="293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001056" cy="601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СУ-ДЖОК ТЕРОПИИ</a:t>
            </a: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Рабочий стол\су джок\DSCN9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2286016" cy="2000264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СУДЖОК\DSCN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7"/>
            <a:ext cx="2143140" cy="2013253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СУДЖОК\DSCN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214818"/>
            <a:ext cx="2071701" cy="1785950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СУДЖОК\DSCN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2476517" cy="2000264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СУДЖОК\DSCN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1928826" cy="1627447"/>
          </a:xfrm>
          <a:prstGeom prst="rect">
            <a:avLst/>
          </a:prstGeom>
          <a:noFill/>
        </p:spPr>
      </p:pic>
      <p:pic>
        <p:nvPicPr>
          <p:cNvPr id="2058" name="Picture 10" descr="C:\Documents and Settings\Администратор\Рабочий стол\су джок\DSCN96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143116"/>
            <a:ext cx="2071702" cy="18573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214546" y="2571745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Шарик я!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лечу в этом кабинете.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реже шли к врачу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дети.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весёлая пружинка – Медицинская сестра!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Разрешаю вам, больной,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Поиграть чуть-чуть  со мной.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8" y="214290"/>
            <a:ext cx="5429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МАТЕРИАЛ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643446"/>
            <a:ext cx="203088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Администратор\Рабочий стол\СУДЖОК\DSCN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32072"/>
            <a:ext cx="3143272" cy="3068432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СУДЖОК\DSCN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1244" y="928670"/>
            <a:ext cx="3388770" cy="3071834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Рабочий стол\СУДЖОК\DSCN0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1433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142874"/>
            <a:ext cx="56436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 СПЕЦИАЛЬНЫМ ШАРИКОМ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Прищепки\DSCN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56912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ЭЛАСТИЧНЫМ КОЛЬЦОМ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Прищепки\DSCN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2194" y="1113708"/>
            <a:ext cx="3194818" cy="2396114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Прищепки\DSCN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52805" y="1190609"/>
            <a:ext cx="3238522" cy="2428892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Прищепки\DSCN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23205" y="3806028"/>
            <a:ext cx="3016221" cy="226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ПРИЩЕПКАМИ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Прищепки\DSCN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905276" cy="292895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Прищепки\DSCN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50472"/>
            <a:ext cx="3857652" cy="289324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Прищепки\DSCN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40965" y="1988333"/>
            <a:ext cx="39052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142874"/>
            <a:ext cx="56436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7148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МАССАЖ ШЕСТИГРАННЫМИ КАРАНДАШАМИ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Прищепки\DSCN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786182" y="1000108"/>
            <a:ext cx="4429156" cy="3321868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Прищепки\DSCN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64909" y="4036223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С ЭЛЕМЕНТАМИ СУ-ДЖОК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DSCN008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6744" y="1143000"/>
            <a:ext cx="4857763" cy="364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1"/>
            <a:ext cx="57150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добрыми, если захотите;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мудрыми, если сможете;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здоровыми вы должны быть всегда.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Конфуций.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285729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 С ИСПОЛЬЗОВАНИЕМ СУ-ДЖОК МАССАЖЕРАМИ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00628" y="1142984"/>
            <a:ext cx="3500462" cy="45720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ЗАЙЧИКИ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 поляне, на лужайке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(катать шарик между ладонями)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Целый день скакали зайки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(прыгать по ладошке шаром).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катались по траве,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(катать вперед – назад)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От хвоста и к голове.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Долго зайцы так скакали,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(прыгать по ладошке шаром)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1500174"/>
            <a:ext cx="250033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«ёжиком» в соответствии с текстом стихотворения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285729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00628" y="1142984"/>
            <a:ext cx="3571900" cy="47863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Прогулка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Вышли пальчики гулять.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Этот пальчик в лес пошел</a:t>
            </a:r>
          </a:p>
          <a:p>
            <a:pPr lvl="0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(поочередно надевать массажное кольцо на каждый палец),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Этот пальчик гриб нашел,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Этот пальчик чистить стал,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Этот пальчик жарить стал,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Оттого и потолстел.</a:t>
            </a:r>
          </a:p>
          <a:p>
            <a:pPr lvl="0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Упражнение выполняется сначала на правой руке, потом  на левой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1500174"/>
            <a:ext cx="250033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Массаж пальцев эластичным кольцом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143380"/>
            <a:ext cx="2631552" cy="14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285729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00042"/>
            <a:ext cx="27717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714744" y="3071810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Мячик ты скорей катай,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дни недели называй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9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Утро, день, вечер, ночь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9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642918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Влево, вправо прокати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мяч не упусти»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«Мячик прыгает по мне –</a:t>
            </a:r>
          </a:p>
          <a:p>
            <a:pPr lvl="0" eaLnBrk="0" hangingPunct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груди и по спине»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колобка»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85992"/>
            <a:ext cx="2428892" cy="25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цветом, со счетом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«Какой мячик лишний»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«Разложи по цвету»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«Соедини половинки»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236936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28992" y="3571876"/>
            <a:ext cx="3214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Сосчитай все одинаковые»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«Мячик по руке катай,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порядку всех считай»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«Паутина»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71546"/>
            <a:ext cx="22145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472" y="142852"/>
            <a:ext cx="5857916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терапии применяемые в различных видах деятельности.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Администратор\Рабочий стол\су джок\DSCN9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5929354" cy="427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85728"/>
            <a:ext cx="6215062" cy="12858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8" name="Picture 6" descr="C:\Documents and Settings\Администратор\Рабочий стол\су джок\DSCN9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36932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5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85728"/>
            <a:ext cx="6215062" cy="12858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5" name="Picture 3" descr="C:\Documents and Settings\Администратор\Рабочий стол\су джок\DSCN9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86148" cy="3000396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су джок\DSCN9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2852"/>
            <a:ext cx="3214710" cy="3071834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су джок\DSCN9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429000"/>
            <a:ext cx="321471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285750"/>
            <a:ext cx="5715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в работе ДОУ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 результативность воспитательно-образовательного процесса, сформирует у детей, педагогов и родителей ценностные ориентации, направленные на сохранение и укрепление здоровья.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1"/>
          <p:cNvSpPr>
            <a:spLocks noChangeArrowheads="1" noChangeShapeType="1" noTextEdit="1"/>
          </p:cNvSpPr>
          <p:nvPr/>
        </p:nvSpPr>
        <p:spPr bwMode="auto">
          <a:xfrm>
            <a:off x="285720" y="714356"/>
            <a:ext cx="6500812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3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 </a:t>
            </a:r>
          </a:p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513" y="-531813"/>
            <a:ext cx="673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2860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071546"/>
            <a:ext cx="42862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состояние полного физического, психического и социального благополучия, а не просто отсутствие болезней или физических дефектов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(ВОЗ).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513" y="-531813"/>
            <a:ext cx="673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519" y="7249479"/>
          <a:ext cx="9326063" cy="30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9058" y="428605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о здоровье- 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07154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1" y="32443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14298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важнейший труд воспитателя.                                     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0430" y="285728"/>
            <a:ext cx="5429288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самосовершенствования, знакомство с опытом работы,  используя современные педагогические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технологи;                                                              повысить компетентность педагогов в освоении новых форм, средств и методов оздоровления детей дошкольного возраста в условиях организованных детских коллективов.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               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элементарное представление о системе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коллег использовать приемы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;                                                                                  </a:t>
            </a: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условия для плодотворного общения участников мастер-класса с целью профессионального самосовершенствования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600" dirty="0" smtClean="0"/>
          </a:p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714750" y="14287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143375" y="257175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14290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СУ-ДЖОК                                                           в переводе с корейского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кисть,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стопа.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нутренние органы в системе соответствия кист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нутренние органы в системе соответствия стоп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928926" y="142875"/>
            <a:ext cx="55721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терапии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избвиться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 многих болезней или предотвратить их развитие.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Метод достаточно один раз понять, затем им можно пользоваться всю жизнь.</a:t>
            </a:r>
          </a:p>
        </p:txBody>
      </p:sp>
      <p:pic>
        <p:nvPicPr>
          <p:cNvPr id="4" name="Picture 6" descr="w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786058"/>
            <a:ext cx="2071670" cy="27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285749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Разработал это направление корейский профессор Пак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Чжэ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Jae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Woo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академик IAS(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президент Корейского института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президент международной ассоциации врачей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(Лондон, 1991г.)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786188" y="1428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Неоспоримыми достоинствами                        Су – Джок терапии являются:</a:t>
            </a:r>
            <a:endParaRPr lang="ru-RU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643313" y="785813"/>
            <a:ext cx="49291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при правильном применении наступает выраженный эффект уже через несколько минут, а иногда и секунд                         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Абсолютная безопасность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Эта лечебная  система создана не человеком – он только открыл ее – а самой природой. В этом причина ее силы и безопасности. Стимуляция определённых точек приводит к излечению. А неправильное применение метода никогда не наносит вред человеку – оно просто неэффективно.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су 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Доступность метода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каждого человека.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Ваши руки и знания всегда с вами. А подходящий инструмент для проведения лечения вы без труда найдете. (Су 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шарики свободно продаются в аптеках и не требуют больших затрат )                                                                    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Простота применения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терапии не нужно ничего выучивать и запоминать. Метод достаточно один раз понять и им можно пользоваться всю жизнь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«МИНУТКИ ЗДОРОВЬЯ                      С  СУ ДЖОК»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Администратор\Рабочий стол\су джок\DSCN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652</Words>
  <Application>Microsoft Office PowerPoint</Application>
  <PresentationFormat>Экран (4:3)</PresentationFormat>
  <Paragraphs>162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ХХХ</cp:lastModifiedBy>
  <cp:revision>96</cp:revision>
  <dcterms:created xsi:type="dcterms:W3CDTF">2014-01-14T15:24:18Z</dcterms:created>
  <dcterms:modified xsi:type="dcterms:W3CDTF">2014-04-16T17:20:43Z</dcterms:modified>
</cp:coreProperties>
</file>