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72" r:id="rId7"/>
    <p:sldId id="273" r:id="rId8"/>
    <p:sldId id="263" r:id="rId9"/>
    <p:sldId id="264" r:id="rId10"/>
    <p:sldId id="266" r:id="rId11"/>
    <p:sldId id="262" r:id="rId12"/>
    <p:sldId id="270" r:id="rId13"/>
    <p:sldId id="269" r:id="rId14"/>
    <p:sldId id="271" r:id="rId15"/>
    <p:sldId id="280" r:id="rId16"/>
    <p:sldId id="261" r:id="rId17"/>
    <p:sldId id="267" r:id="rId18"/>
    <p:sldId id="279" r:id="rId19"/>
    <p:sldId id="275" r:id="rId20"/>
    <p:sldId id="276" r:id="rId21"/>
    <p:sldId id="278" r:id="rId22"/>
    <p:sldId id="268" r:id="rId23"/>
    <p:sldId id="281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A249-7575-4F9D-A2FE-517E976BDDE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22DD-913B-42DB-903E-7175CA7A94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14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22DD-913B-42DB-903E-7175CA7A94DF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3A0B-C96D-4E3F-B613-B65482C26E07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139C-A1B4-48D3-B3FC-0265FADD6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3FC1-5AD8-41F9-A40E-74C9A99E9AAD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A0B-4D59-426A-BC28-154971CAC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1C6E-B01E-445B-BAEB-A5F3BBA8F422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C2C8-E1D8-46A4-AE86-638794B1DA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3EA-8108-415C-B9CB-FEBE4EEACBB4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E9B1-6F87-4818-A077-87FEF2722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3832-5B5F-479B-9622-4656C2C970EF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2ECD-F7A9-4B02-947F-00F0BDCEE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E20F-7EBB-4902-9EAE-7B285CD80DAB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F47-43B1-47C7-993F-EE1480360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4388-0C6C-4FC7-94DC-DE7304DD381B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6173-7A54-4816-8811-F68B6BAE6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6384-9296-4D8F-8B39-08F03695331D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70AA-01A0-4224-A44F-EBDDE6E49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E03-AA45-4210-9556-4532AEDB330A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2E9-1995-4C6C-B282-33B093EF0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35FF-60C0-4000-8F1C-5DC421620B03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AD61-C624-4A3D-9431-B1F2F83AE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C132A-5ABB-4FA5-871F-8FBEA6C8D78D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5D376-2ED4-4D1A-9A99-17C4783EF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sz="1600" b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1600" b="1" dirty="0" err="1" smtClean="0">
                <a:solidFill>
                  <a:schemeClr val="tx1"/>
                </a:solidFill>
              </a:rPr>
              <a:t>Елаева</a:t>
            </a:r>
            <a:r>
              <a:rPr lang="ru-RU" sz="1600" b="1" dirty="0" smtClean="0">
                <a:solidFill>
                  <a:schemeClr val="tx1"/>
                </a:solidFill>
              </a:rPr>
              <a:t> Е.Е.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71612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ВЕСНА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snakartink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4888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B0F0"/>
                </a:solidFill>
              </a:rPr>
              <a:t>Слышны трели соловья,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Пришла зелень на поля.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Белый цвет примерил сад,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Пчёлки первые летят.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Гром грохочет. Угадай,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Что за месяц это?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566124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Звери и птицы весной. </a:t>
            </a:r>
            <a:br>
              <a:rPr lang="ru-RU" sz="3200" dirty="0" smtClean="0"/>
            </a:br>
            <a:r>
              <a:rPr lang="ru-RU" sz="3200" dirty="0" smtClean="0"/>
              <a:t>Кто такие «настовички»?</a:t>
            </a:r>
            <a:endParaRPr lang="ru-RU" sz="3200" dirty="0"/>
          </a:p>
        </p:txBody>
      </p:sp>
      <p:pic>
        <p:nvPicPr>
          <p:cNvPr id="4" name="Содержимое 3" descr="da473b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712236" cy="48999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Каких птиц называют «вестниками весны»?</a:t>
            </a:r>
            <a:endParaRPr lang="ru-RU" dirty="0"/>
          </a:p>
        </p:txBody>
      </p:sp>
      <p:pic>
        <p:nvPicPr>
          <p:cNvPr id="4" name="Содержимое 3" descr="md_foto.jpg">
            <a:hlinkHover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214710" cy="2214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429132"/>
            <a:ext cx="328614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гра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71942"/>
            <a:ext cx="3143273" cy="2457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жаворо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785926"/>
            <a:ext cx="3214678" cy="205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детёныши живут без мамы?</a:t>
            </a:r>
            <a:endParaRPr lang="ru-RU" dirty="0"/>
          </a:p>
        </p:txBody>
      </p:sp>
      <p:pic>
        <p:nvPicPr>
          <p:cNvPr id="4" name="Содержимое 3" descr="da473b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98689"/>
            <a:ext cx="4786346" cy="3494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Каких птиц в народе называют «ледоломкой»?</a:t>
            </a:r>
            <a:endParaRPr lang="ru-RU" dirty="0"/>
          </a:p>
        </p:txBody>
      </p:sp>
      <p:pic>
        <p:nvPicPr>
          <p:cNvPr id="7" name="Содержимое 6" descr="20459117_zyabl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471669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tryasoguzk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500462" cy="262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7du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071942"/>
            <a:ext cx="3500462" cy="2506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 про насекомых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Скажите-ка, что за букашка?</a:t>
            </a:r>
          </a:p>
          <a:p>
            <a:pPr>
              <a:buNone/>
            </a:pPr>
            <a:r>
              <a:rPr lang="ru-RU" sz="2000" dirty="0" smtClean="0"/>
              <a:t>      На ней в черных точках рубашка,</a:t>
            </a:r>
          </a:p>
          <a:p>
            <a:pPr>
              <a:buNone/>
            </a:pPr>
            <a:r>
              <a:rPr lang="ru-RU" sz="2000" dirty="0" smtClean="0"/>
              <a:t>      Умеет карабкаться ловко</a:t>
            </a:r>
          </a:p>
          <a:p>
            <a:pPr>
              <a:buNone/>
            </a:pPr>
            <a:r>
              <a:rPr lang="ru-RU" sz="2000" dirty="0" smtClean="0"/>
              <a:t>      По листикам божья...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 Вот букашка-работяга.</a:t>
            </a:r>
          </a:p>
          <a:p>
            <a:pPr>
              <a:buNone/>
            </a:pPr>
            <a:r>
              <a:rPr lang="ru-RU" sz="2000" dirty="0" smtClean="0"/>
              <a:t>       Целый день трудиться рада.</a:t>
            </a:r>
          </a:p>
          <a:p>
            <a:pPr>
              <a:buNone/>
            </a:pPr>
            <a:r>
              <a:rPr lang="ru-RU" sz="2000" dirty="0" smtClean="0"/>
              <a:t>      Ношу на спине своей                                                                                                                      Быстро тащит...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На поляне в васильках</a:t>
            </a:r>
          </a:p>
          <a:p>
            <a:pPr>
              <a:buNone/>
            </a:pPr>
            <a:r>
              <a:rPr lang="ru-RU" sz="2000" dirty="0" smtClean="0"/>
              <a:t>      Упражнялся он в прыжках.</a:t>
            </a:r>
          </a:p>
          <a:p>
            <a:pPr>
              <a:buNone/>
            </a:pPr>
            <a:r>
              <a:rPr lang="ru-RU" sz="2000" dirty="0" smtClean="0"/>
              <a:t>       Жаль, позавтракал им птенчик.</a:t>
            </a:r>
          </a:p>
          <a:p>
            <a:pPr>
              <a:buNone/>
            </a:pPr>
            <a:r>
              <a:rPr lang="ru-RU" sz="2000" dirty="0" smtClean="0"/>
              <a:t>       Кто же это был?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i9VVQPV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142984"/>
            <a:ext cx="2047875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N627791AA9F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959995"/>
            <a:ext cx="2428892" cy="18980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106767886_large_n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18" y="3214686"/>
            <a:ext cx="2786082" cy="20059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птица лишняя?</a:t>
            </a:r>
            <a:endParaRPr lang="ru-RU" dirty="0"/>
          </a:p>
        </p:txBody>
      </p:sp>
      <p:pic>
        <p:nvPicPr>
          <p:cNvPr id="4" name="Содержимое 3" descr="i (2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10" y="3893304"/>
            <a:ext cx="3667208" cy="2750406"/>
          </a:xfrm>
        </p:spPr>
      </p:pic>
      <p:pic>
        <p:nvPicPr>
          <p:cNvPr id="5" name="Рисунок 4" descr="Starling_001.jp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3929089" cy="2767350"/>
          </a:xfrm>
          <a:prstGeom prst="rect">
            <a:avLst/>
          </a:prstGeom>
        </p:spPr>
      </p:pic>
      <p:pic>
        <p:nvPicPr>
          <p:cNvPr id="6" name="Рисунок 5" descr="грач.jp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37828"/>
            <a:ext cx="3286148" cy="2569171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334935"/>
            <a:ext cx="3929090" cy="223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4" name="Содержимое 3" descr="35466_html_m7076d18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2" y="1285860"/>
            <a:ext cx="2950712" cy="26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357298"/>
            <a:ext cx="3551063" cy="2684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9VVQPVS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43380"/>
            <a:ext cx="350046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tarling_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634863"/>
            <a:ext cx="4000528" cy="281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Растения весной</a:t>
            </a:r>
            <a:endParaRPr lang="ru-RU" sz="3600" dirty="0"/>
          </a:p>
        </p:txBody>
      </p:sp>
      <p:pic>
        <p:nvPicPr>
          <p:cNvPr id="5" name="Рисунок 4" descr="61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67" r="116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Угадайте, какая веточка на картинке: летняя или весенняя? Почему?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3214710" cy="2411033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571744"/>
            <a:ext cx="2714612" cy="2579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 в народе май называют «цветень»?</a:t>
            </a:r>
            <a:endParaRPr lang="ru-RU" dirty="0"/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28" y="0"/>
            <a:ext cx="2714644" cy="25003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cs typeface="Levenim MT" pitchFamily="2" charset="-79"/>
              </a:rPr>
              <a:t>                                  Вспомните и назовите цветы </a:t>
            </a:r>
            <a:endParaRPr lang="ru-RU" sz="2000" b="1" dirty="0">
              <a:cs typeface="Levenim MT" pitchFamily="2" charset="-79"/>
            </a:endParaRPr>
          </a:p>
        </p:txBody>
      </p:sp>
      <p:pic>
        <p:nvPicPr>
          <p:cNvPr id="8" name="Рисунок 7" descr="IMG_2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3143272" cy="250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643182"/>
            <a:ext cx="7686700" cy="3482981"/>
          </a:xfrm>
        </p:spPr>
        <p:txBody>
          <a:bodyPr/>
          <a:lstStyle/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1.Обобщить и систематизировать представления детей об осенних изменениях в природе, взаимосвязях живой и неживой природы весной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Развивать память, мышление, воображение, выразительность речи, расширять и активизировать речевой запас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Воспитывать у детей бережное отношение к природе.</a:t>
            </a:r>
          </a:p>
          <a:p>
            <a:pPr marL="457200" lvl="0" indent="-45720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 descr="e67774be55880bff81f6fcd2c2eee9dd_i-4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16" b="3416"/>
          <a:stretch>
            <a:fillRect/>
          </a:stretch>
        </p:blipFill>
        <p:spPr>
          <a:xfrm>
            <a:off x="5715008" y="214290"/>
            <a:ext cx="3206754" cy="23484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Вспомните и дайте названия деревьям и кустарникам</a:t>
            </a:r>
            <a:endParaRPr lang="ru-RU" sz="3200" dirty="0"/>
          </a:p>
        </p:txBody>
      </p:sp>
      <p:pic>
        <p:nvPicPr>
          <p:cNvPr id="6" name="Рисунок 5" descr="i625I5NU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4071966" cy="2714620"/>
          </a:xfrm>
          <a:prstGeom prst="rect">
            <a:avLst/>
          </a:prstGeom>
        </p:spPr>
      </p:pic>
      <p:pic>
        <p:nvPicPr>
          <p:cNvPr id="7" name="Рисунок 6" descr="iQSMUM3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714620"/>
            <a:ext cx="3262316" cy="2428892"/>
          </a:xfrm>
          <a:prstGeom prst="rect">
            <a:avLst/>
          </a:prstGeom>
        </p:spPr>
      </p:pic>
      <p:pic>
        <p:nvPicPr>
          <p:cNvPr id="8" name="Рисунок 7" descr="6QIT-2xQEs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857496"/>
            <a:ext cx="36433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сажают в огороде?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В землю спряталась Девица.</a:t>
            </a:r>
            <a:br>
              <a:rPr lang="ru-RU" sz="1800" dirty="0" smtClean="0"/>
            </a:br>
            <a:r>
              <a:rPr lang="ru-RU" sz="1800" dirty="0" smtClean="0"/>
              <a:t>Из земли торчит косица.</a:t>
            </a:r>
            <a:br>
              <a:rPr lang="ru-RU" sz="1800" dirty="0" smtClean="0"/>
            </a:br>
            <a:r>
              <a:rPr lang="ru-RU" sz="1800" dirty="0" smtClean="0"/>
              <a:t>Выдерну я ловко</a:t>
            </a:r>
            <a:br>
              <a:rPr lang="ru-RU" sz="1800" dirty="0" smtClean="0"/>
            </a:br>
            <a:r>
              <a:rPr lang="ru-RU" sz="1800" dirty="0" smtClean="0"/>
              <a:t>Красную…</a:t>
            </a:r>
            <a:endParaRPr lang="ru-RU" sz="1800" b="1" dirty="0" smtClean="0"/>
          </a:p>
          <a:p>
            <a:r>
              <a:rPr lang="ru-RU" sz="1800" dirty="0" smtClean="0"/>
              <a:t> Очень горький - но полезный!</a:t>
            </a:r>
            <a:br>
              <a:rPr lang="ru-RU" sz="1800" dirty="0" smtClean="0"/>
            </a:br>
            <a:r>
              <a:rPr lang="ru-RU" sz="1800" dirty="0" smtClean="0"/>
              <a:t>Защищает от болезней!</a:t>
            </a:r>
            <a:br>
              <a:rPr lang="ru-RU" sz="1800" dirty="0" smtClean="0"/>
            </a:br>
            <a:r>
              <a:rPr lang="ru-RU" sz="1800" dirty="0" smtClean="0"/>
              <a:t>И микробам он не друг -</a:t>
            </a:r>
            <a:br>
              <a:rPr lang="ru-RU" sz="1800" dirty="0" smtClean="0"/>
            </a:br>
            <a:r>
              <a:rPr lang="ru-RU" sz="1800" dirty="0" smtClean="0"/>
              <a:t>Потому что это - ... 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Выросла она на грядке.</a:t>
            </a:r>
            <a:br>
              <a:rPr lang="ru-RU" sz="1800" dirty="0" smtClean="0"/>
            </a:br>
            <a:r>
              <a:rPr lang="ru-RU" sz="1800" dirty="0" smtClean="0"/>
              <a:t>Из неё мы на обед</a:t>
            </a:r>
            <a:br>
              <a:rPr lang="ru-RU" sz="1800" dirty="0" smtClean="0"/>
            </a:br>
            <a:r>
              <a:rPr lang="ru-RU" sz="1800" dirty="0" smtClean="0"/>
              <a:t>Сварим борщ и винегрет.</a:t>
            </a:r>
            <a:br>
              <a:rPr lang="ru-RU" sz="1800" dirty="0" smtClean="0"/>
            </a:br>
            <a:r>
              <a:rPr lang="ru-RU" sz="1800" dirty="0" smtClean="0"/>
              <a:t>Так румяна и кругла </a:t>
            </a:r>
            <a:br>
              <a:rPr lang="ru-RU" sz="1800" dirty="0" smtClean="0"/>
            </a:br>
            <a:r>
              <a:rPr lang="ru-RU" sz="1800" dirty="0" smtClean="0"/>
              <a:t>И полезна нам …</a:t>
            </a:r>
          </a:p>
          <a:p>
            <a:endParaRPr lang="ru-RU" sz="1800" dirty="0"/>
          </a:p>
        </p:txBody>
      </p:sp>
      <p:pic>
        <p:nvPicPr>
          <p:cNvPr id="5" name="Рисунок 4" descr="kartochki_ovoschi_l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500174"/>
            <a:ext cx="2143140" cy="2357935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kartochki_ovoschi_svek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071942"/>
            <a:ext cx="2190732" cy="2286016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mork-mini20-1-80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571744"/>
            <a:ext cx="2428868" cy="2428868"/>
          </a:xfrm>
          <a:prstGeom prst="rect">
            <a:avLst/>
          </a:prstGeom>
          <a:ln w="1270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Поиграем? Какая картинка лишняя?</a:t>
            </a:r>
            <a:endParaRPr lang="ru-RU" sz="4000" dirty="0"/>
          </a:p>
        </p:txBody>
      </p:sp>
      <p:pic>
        <p:nvPicPr>
          <p:cNvPr id="4" name="Содержимое 3" descr="0_108dd8_e9df58f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571612"/>
            <a:ext cx="2192993" cy="2173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0_115636_62c50b2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1927665" cy="26432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iAXNM1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357694"/>
            <a:ext cx="1962150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img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357694"/>
            <a:ext cx="2809895" cy="2107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лишнее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Апрель</a:t>
            </a:r>
          </a:p>
          <a:p>
            <a:r>
              <a:rPr lang="ru-RU" dirty="0" smtClean="0"/>
              <a:t>Март</a:t>
            </a:r>
          </a:p>
          <a:p>
            <a:r>
              <a:rPr lang="ru-RU" dirty="0" smtClean="0"/>
              <a:t>Октябрь</a:t>
            </a:r>
          </a:p>
          <a:p>
            <a:r>
              <a:rPr lang="ru-RU" dirty="0" smtClean="0"/>
              <a:t>Май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лишнее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Лето</a:t>
            </a:r>
          </a:p>
          <a:p>
            <a:r>
              <a:rPr lang="ru-RU" dirty="0" smtClean="0"/>
              <a:t>Осень</a:t>
            </a:r>
          </a:p>
          <a:p>
            <a:r>
              <a:rPr lang="ru-RU" dirty="0" smtClean="0"/>
              <a:t>Март</a:t>
            </a:r>
          </a:p>
          <a:p>
            <a:r>
              <a:rPr lang="ru-RU" dirty="0" smtClean="0"/>
              <a:t>Весна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2928934"/>
            <a:ext cx="5746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Молодцы!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09073"/>
            <a:ext cx="8072494" cy="594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О каком времени года загадка?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Она приходит с ласкою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со своею сказкою.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Волшебной палочкой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В лесу подснежник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Расцветёт.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какой картинке </a:t>
            </a:r>
            <a:r>
              <a:rPr lang="ru-RU" i="1" dirty="0" smtClean="0"/>
              <a:t>ВЕСНА</a:t>
            </a:r>
            <a:r>
              <a:rPr lang="ru-RU" dirty="0" smtClean="0"/>
              <a:t>?</a:t>
            </a:r>
          </a:p>
        </p:txBody>
      </p:sp>
      <p:pic>
        <p:nvPicPr>
          <p:cNvPr id="7" name="Содержимое 6" descr="7274-zima-zimniy-les-1440x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500562" cy="293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9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1943"/>
            <a:ext cx="4572000" cy="2786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967056180-cr-1366x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4500562" cy="2900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4595813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ПРИМЕТЫ ВЕСНЫ. Что растёт вершиной вниз,</a:t>
            </a:r>
            <a:br>
              <a:rPr lang="ru-RU" sz="3200" dirty="0" smtClean="0"/>
            </a:br>
            <a:r>
              <a:rPr lang="ru-RU" sz="3200" dirty="0" smtClean="0"/>
              <a:t>Уцепившись за карниз?</a:t>
            </a:r>
            <a:endParaRPr lang="ru-RU" sz="3200" dirty="0"/>
          </a:p>
        </p:txBody>
      </p:sp>
      <p:pic>
        <p:nvPicPr>
          <p:cNvPr id="4" name="Содержимое 3" descr="16877_1364188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603461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93015"/>
            <a:ext cx="7286646" cy="5464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каком явлении весны говорится?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 идет, лед идет!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Вереницей длинной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Третьи сутки напролет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Проплывают льдины…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 Я. Маршак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"/>
            <a:ext cx="9144000" cy="5806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Тает, тает белый снег.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Мишка, не зевай!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Ведь вода из полных рек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Льется через край.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Может затопить берлогу,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Деревеньку и дорогу.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snakartin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8064896" cy="6048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Называем месяца весны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Солнце светит все теплее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Ручейки журчат быстрее,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Воробей погоде рад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 Заглянул к нам месяц ...</a:t>
            </a: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861048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Март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esnakartink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8640"/>
            <a:ext cx="6912768" cy="6264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Будит поле, лес и горы,</a:t>
            </a:r>
            <a:br>
              <a:rPr lang="ru-RU" b="1" i="1" dirty="0" smtClean="0"/>
            </a:br>
            <a:r>
              <a:rPr lang="ru-RU" b="1" i="1" dirty="0" smtClean="0"/>
              <a:t>Все полянки и сады.</a:t>
            </a:r>
            <a:br>
              <a:rPr lang="ru-RU" b="1" i="1" dirty="0" smtClean="0"/>
            </a:br>
            <a:r>
              <a:rPr lang="ru-RU" b="1" i="1" dirty="0" smtClean="0"/>
              <a:t>Он во все стучится норы,</a:t>
            </a:r>
            <a:br>
              <a:rPr lang="ru-RU" b="1" i="1" dirty="0" smtClean="0"/>
            </a:br>
            <a:r>
              <a:rPr lang="ru-RU" b="1" i="1" dirty="0" smtClean="0"/>
              <a:t>Напевает у воды.</a:t>
            </a:r>
            <a:br>
              <a:rPr lang="ru-RU" b="1" i="1" dirty="0" smtClean="0"/>
            </a:br>
            <a:r>
              <a:rPr lang="ru-RU" b="1" i="1" dirty="0" smtClean="0"/>
              <a:t>"Поднимайтесь! Просыпайтесь!</a:t>
            </a:r>
            <a:br>
              <a:rPr lang="ru-RU" b="1" i="1" dirty="0" smtClean="0"/>
            </a:br>
            <a:r>
              <a:rPr lang="ru-RU" b="1" i="1" dirty="0" smtClean="0"/>
              <a:t>Смейтесь, пойте, улыбайтесь!"</a:t>
            </a:r>
            <a:br>
              <a:rPr lang="ru-RU" b="1" i="1" dirty="0" smtClean="0"/>
            </a:br>
            <a:r>
              <a:rPr lang="ru-RU" b="1" i="1" dirty="0" smtClean="0"/>
              <a:t>Далеко слышна свирель.</a:t>
            </a:r>
            <a:br>
              <a:rPr lang="ru-RU" b="1" i="1" dirty="0" smtClean="0"/>
            </a:br>
            <a:r>
              <a:rPr lang="ru-RU" b="1" i="1" dirty="0" smtClean="0"/>
              <a:t>Это будит всех ... 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4400" dirty="0" smtClean="0"/>
              <a:t>Апрель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431</TotalTime>
  <Words>323</Words>
  <Application>Microsoft Office PowerPoint</Application>
  <PresentationFormat>Экран (4:3)</PresentationFormat>
  <Paragraphs>76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Луг</vt:lpstr>
      <vt:lpstr>Слайд 1</vt:lpstr>
      <vt:lpstr>Программное содержание:</vt:lpstr>
      <vt:lpstr> О каком времени года загадка? </vt:lpstr>
      <vt:lpstr>На какой картинке ВЕСНА?</vt:lpstr>
      <vt:lpstr>ПРИМЕТЫ ВЕСНЫ. Что растёт вершиной вниз, Уцепившись за карниз?</vt:lpstr>
      <vt:lpstr>О каком явлении весны говорится?</vt:lpstr>
      <vt:lpstr>Отгадайте загадку</vt:lpstr>
      <vt:lpstr>Называем месяца весны</vt:lpstr>
      <vt:lpstr>Слайд 9</vt:lpstr>
      <vt:lpstr>Слайд 10</vt:lpstr>
      <vt:lpstr>Звери и птицы весной.  Кто такие «настовички»?</vt:lpstr>
      <vt:lpstr>Каких птиц называют «вестниками весны»?</vt:lpstr>
      <vt:lpstr>Какие детёныши живут без мамы?</vt:lpstr>
      <vt:lpstr>Каких птиц в народе называют «ледоломкой»?</vt:lpstr>
      <vt:lpstr>Отгадайте загадку про насекомых </vt:lpstr>
      <vt:lpstr>Какая птица лишняя?</vt:lpstr>
      <vt:lpstr>Кто лишний?</vt:lpstr>
      <vt:lpstr>Растения весной</vt:lpstr>
      <vt:lpstr>Почему  в народе май называют «цветень»?</vt:lpstr>
      <vt:lpstr>Слайд 20</vt:lpstr>
      <vt:lpstr>Что сажают в огороде?</vt:lpstr>
      <vt:lpstr>Поиграем? Какая картинка лишняя?</vt:lpstr>
      <vt:lpstr>Назовите лишнее слово</vt:lpstr>
      <vt:lpstr>Назовите лишнее слово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Метод2</cp:lastModifiedBy>
  <cp:revision>57</cp:revision>
  <dcterms:created xsi:type="dcterms:W3CDTF">2016-02-10T07:20:56Z</dcterms:created>
  <dcterms:modified xsi:type="dcterms:W3CDTF">2020-04-16T09:31:19Z</dcterms:modified>
</cp:coreProperties>
</file>