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6" r:id="rId5"/>
    <p:sldId id="258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59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254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3D01-1B13-461C-98FA-BB7836D7215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3648-CE0D-427A-965A-F467C1F25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986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3D01-1B13-461C-98FA-BB7836D7215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3648-CE0D-427A-965A-F467C1F25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05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3D01-1B13-461C-98FA-BB7836D7215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3648-CE0D-427A-965A-F467C1F25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845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3D01-1B13-461C-98FA-BB7836D7215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3648-CE0D-427A-965A-F467C1F25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5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3D01-1B13-461C-98FA-BB7836D7215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3648-CE0D-427A-965A-F467C1F25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50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3D01-1B13-461C-98FA-BB7836D7215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3648-CE0D-427A-965A-F467C1F25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15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3D01-1B13-461C-98FA-BB7836D7215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3648-CE0D-427A-965A-F467C1F25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1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3D01-1B13-461C-98FA-BB7836D7215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3648-CE0D-427A-965A-F467C1F25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94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3D01-1B13-461C-98FA-BB7836D7215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3648-CE0D-427A-965A-F467C1F25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38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3D01-1B13-461C-98FA-BB7836D7215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3648-CE0D-427A-965A-F467C1F25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858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D3D01-1B13-461C-98FA-BB7836D7215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3648-CE0D-427A-965A-F467C1F25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005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D3D01-1B13-461C-98FA-BB7836D72158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3648-CE0D-427A-965A-F467C1F257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33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1.wdp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0.jpe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jpe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6.jpe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28.jpeg"/><Relationship Id="rId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30.jpeg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3.wdp"/><Relationship Id="rId5" Type="http://schemas.openxmlformats.org/officeDocument/2006/relationships/image" Target="../media/image32.jpeg"/><Relationship Id="rId4" Type="http://schemas.microsoft.com/office/2007/relationships/hdphoto" Target="../media/hdphoto2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34.jpeg"/><Relationship Id="rId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36.jpeg"/><Relationship Id="rId4" Type="http://schemas.microsoft.com/office/2007/relationships/hdphoto" Target="../media/hdphoto2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9.wdp"/><Relationship Id="rId5" Type="http://schemas.openxmlformats.org/officeDocument/2006/relationships/image" Target="../media/image38.jpeg"/><Relationship Id="rId4" Type="http://schemas.microsoft.com/office/2007/relationships/hdphoto" Target="../media/hdphoto2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1.wdp"/><Relationship Id="rId5" Type="http://schemas.openxmlformats.org/officeDocument/2006/relationships/image" Target="../media/image40.jpeg"/><Relationship Id="rId4" Type="http://schemas.microsoft.com/office/2007/relationships/hdphoto" Target="../media/hdphoto3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3.wdp"/><Relationship Id="rId5" Type="http://schemas.openxmlformats.org/officeDocument/2006/relationships/image" Target="../media/image42.jpeg"/><Relationship Id="rId4" Type="http://schemas.microsoft.com/office/2007/relationships/hdphoto" Target="../media/hdphoto3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5" Type="http://schemas.openxmlformats.org/officeDocument/2006/relationships/image" Target="../media/image44.jpeg"/><Relationship Id="rId4" Type="http://schemas.microsoft.com/office/2007/relationships/hdphoto" Target="../media/hdphoto3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5" Type="http://schemas.openxmlformats.org/officeDocument/2006/relationships/image" Target="../media/image46.jpeg"/><Relationship Id="rId4" Type="http://schemas.microsoft.com/office/2007/relationships/hdphoto" Target="../media/hdphoto3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3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0.wdp"/><Relationship Id="rId5" Type="http://schemas.openxmlformats.org/officeDocument/2006/relationships/image" Target="../media/image49.jpeg"/><Relationship Id="rId4" Type="http://schemas.microsoft.com/office/2007/relationships/hdphoto" Target="../media/hdphoto3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1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3.jpe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6.jpe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1" y="-133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1252348" y="873066"/>
            <a:ext cx="6878542" cy="75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Муниципальное дошкольное образовательное учреждение 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«Детский сад № 78 комбинированного вида»</a:t>
            </a:r>
            <a:endParaRPr lang="ru-RU" sz="2000" b="1" dirty="0">
              <a:ln w="3175">
                <a:noFill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4"/>
          <p:cNvSpPr txBox="1">
            <a:spLocks/>
          </p:cNvSpPr>
          <p:nvPr/>
        </p:nvSpPr>
        <p:spPr>
          <a:xfrm rot="21246140">
            <a:off x="1683027" y="2308474"/>
            <a:ext cx="6520407" cy="1995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Смотр-конкурс </a:t>
            </a:r>
            <a:endParaRPr lang="ru-RU" b="1" dirty="0">
              <a:ln w="3175">
                <a:noFill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>
              <a:spcBef>
                <a:spcPts val="0"/>
              </a:spcBef>
            </a:pPr>
            <a:r>
              <a:rPr lang="ru-RU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«Зимняя площадка </a:t>
            </a:r>
            <a:endParaRPr lang="ru-RU" b="1" dirty="0" smtClean="0">
              <a:ln w="3175">
                <a:noFill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>
              <a:spcBef>
                <a:spcPts val="0"/>
              </a:spcBef>
            </a:pPr>
            <a:r>
              <a:rPr lang="ru-RU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дошкольной образовательной организации»</a:t>
            </a:r>
            <a:r>
              <a:rPr lang="ru-RU" sz="24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 </a:t>
            </a:r>
          </a:p>
          <a:p>
            <a:pPr>
              <a:spcBef>
                <a:spcPts val="0"/>
              </a:spcBef>
            </a:pPr>
            <a:endParaRPr lang="ru-RU" sz="2400" b="1" dirty="0">
              <a:ln w="3175">
                <a:noFill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1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Зимняя площадка\Зимняя площадка 2024\изображение_viber_2024-01-31_15-23-13-7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63" y="1042360"/>
            <a:ext cx="3278093" cy="437079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5" name="Picture 3" descr="D:\Зимняя площадка\Зимняя площадка 2024\изображение_viber_2024-01-31_15-23-15-0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81"/>
          <a:stretch/>
        </p:blipFill>
        <p:spPr bwMode="auto">
          <a:xfrm>
            <a:off x="1656882" y="1432048"/>
            <a:ext cx="3800174" cy="365313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-9244" y="8013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673840" y="677843"/>
            <a:ext cx="4897785" cy="387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зимней спортивной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31404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Зимняя площадка\Зимняя площадка 2024\изображение_viber_2024-01-31_15-23-12-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5" y="1556792"/>
            <a:ext cx="3800941" cy="285070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18" name="Picture 2" descr="D:\Зимняя площадка\Зимняя площадка 2024\изображение_viber_2024-01-31_15-24-03-4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1196752"/>
            <a:ext cx="3790774" cy="284308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-9244" y="8013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620405" y="449827"/>
            <a:ext cx="4897785" cy="387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зимней спортивной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222709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D:\Зимняя площадка\Зимняя площадка 2024\изображение_viber_2024-01-31_15-24-03-3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"/>
          <a:stretch/>
        </p:blipFill>
        <p:spPr bwMode="auto">
          <a:xfrm>
            <a:off x="1064568" y="1308344"/>
            <a:ext cx="4256781" cy="341813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42" name="Picture 2" descr="D:\Зимняя площадка\Зимняя площадка 2024\изображение_viber_2024-01-31_15-24-01-3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0"/>
          <a:stretch/>
        </p:blipFill>
        <p:spPr bwMode="auto">
          <a:xfrm>
            <a:off x="5529064" y="908720"/>
            <a:ext cx="3652389" cy="340666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-9244" y="8013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620405" y="449827"/>
            <a:ext cx="4897785" cy="387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зимней спортивной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123752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Зимняя площадка\Зимняя площадка 2024\изображение_viber_2024-01-31_15-24-01-9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725"/>
          <a:stretch/>
        </p:blipFill>
        <p:spPr bwMode="auto">
          <a:xfrm>
            <a:off x="1653971" y="1587897"/>
            <a:ext cx="3090459" cy="34972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66" name="Picture 2" descr="D:\Зимняя площадка\Зимняя площадка 2024\изображение_viber_2024-01-31_15-24-02-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51" y="1196752"/>
            <a:ext cx="4000873" cy="30006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-9244" y="8013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652395" y="789680"/>
            <a:ext cx="4897785" cy="387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зимней спортивной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73092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Зимняя площадка\Зимняя площадка 2024\Участок\изображение_viber_2024-02-02_17-04-11-9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634" r="66430"/>
          <a:stretch/>
        </p:blipFill>
        <p:spPr bwMode="auto">
          <a:xfrm>
            <a:off x="6198199" y="1052736"/>
            <a:ext cx="2787249" cy="302967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 descr="E:\Зимняя площадка\Зимняя площадка 2024\Участок\изображение_viber_2024-02-02_13-29-13-0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7" r="7387"/>
          <a:stretch/>
        </p:blipFill>
        <p:spPr bwMode="auto">
          <a:xfrm>
            <a:off x="2727022" y="1412776"/>
            <a:ext cx="3234090" cy="278944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-25540" y="0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341273" y="713903"/>
            <a:ext cx="5869633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участков для зимних прогулок детей</a:t>
            </a:r>
          </a:p>
        </p:txBody>
      </p:sp>
    </p:spTree>
    <p:extLst>
      <p:ext uri="{BB962C8B-B14F-4D97-AF65-F5344CB8AC3E}">
        <p14:creationId xmlns:p14="http://schemas.microsoft.com/office/powerpoint/2010/main" val="4265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Зимняя площадка\Зимняя площадка 2024\Участок\изображение_viber_2024-02-02_17-38-01-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09" y="1216378"/>
            <a:ext cx="3535064" cy="264467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 descr="E:\Зимняя площадка\Зимняя площадка 2024\Участок\изображение_viber_2024-02-02_14-27-39-7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78" r="17151"/>
          <a:stretch/>
        </p:blipFill>
        <p:spPr bwMode="auto">
          <a:xfrm>
            <a:off x="2026578" y="1602708"/>
            <a:ext cx="3142446" cy="247436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-25540" y="0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341273" y="713903"/>
            <a:ext cx="5869633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участков для зимних прогулок детей</a:t>
            </a:r>
          </a:p>
        </p:txBody>
      </p:sp>
    </p:spTree>
    <p:extLst>
      <p:ext uri="{BB962C8B-B14F-4D97-AF65-F5344CB8AC3E}">
        <p14:creationId xmlns:p14="http://schemas.microsoft.com/office/powerpoint/2010/main" val="259100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Зимняя площадка\Зимняя площадка 2024\Участок\изображение_viber_2024-02-02_17-41-19-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707" y="2924944"/>
            <a:ext cx="4064997" cy="304112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" name="Picture 2" descr="E:\Зимняя площадка\Зимняя площадка 2024\Участок\изображение_viber_2024-02-02_14-27-40-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30" y="1435143"/>
            <a:ext cx="4962136" cy="222986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-25540" y="0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341273" y="713903"/>
            <a:ext cx="5869633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участков для зимних прогулок детей</a:t>
            </a:r>
          </a:p>
        </p:txBody>
      </p:sp>
    </p:spTree>
    <p:extLst>
      <p:ext uri="{BB962C8B-B14F-4D97-AF65-F5344CB8AC3E}">
        <p14:creationId xmlns:p14="http://schemas.microsoft.com/office/powerpoint/2010/main" val="90741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Зимняя площадка\Зимняя площадка 2024\Участок\изображение_viber_2024-02-05_09-07-52-8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56" y="1124744"/>
            <a:ext cx="3662602" cy="287285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8" name="Picture 2" descr="E:\Зимняя площадка\Зимняя площадка 2024\Участок\изображение_viber_2024-02-02_14-27-40-3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59" r="23921"/>
          <a:stretch/>
        </p:blipFill>
        <p:spPr bwMode="auto">
          <a:xfrm>
            <a:off x="2216696" y="1479156"/>
            <a:ext cx="2934788" cy="284102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56456" y="-220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341273" y="713903"/>
            <a:ext cx="5869633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участков для зимних прогулок детей</a:t>
            </a:r>
          </a:p>
        </p:txBody>
      </p:sp>
    </p:spTree>
    <p:extLst>
      <p:ext uri="{BB962C8B-B14F-4D97-AF65-F5344CB8AC3E}">
        <p14:creationId xmlns:p14="http://schemas.microsoft.com/office/powerpoint/2010/main" val="159554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Зимняя площадка\Зимняя площадка 2024\Участок\изображение_viber_2024-02-02_14-27-40-3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95" r="11870"/>
          <a:stretch/>
        </p:blipFill>
        <p:spPr bwMode="auto">
          <a:xfrm>
            <a:off x="2317615" y="1439583"/>
            <a:ext cx="3667402" cy="227836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3" name="Picture 3" descr="E:\Зимняя площадка\Зимняя площадка 2024\Участок\изображение_viber_2024-02-02_17-04-09-8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35" t="20640" b="7169"/>
          <a:stretch/>
        </p:blipFill>
        <p:spPr bwMode="auto">
          <a:xfrm>
            <a:off x="6366490" y="1085912"/>
            <a:ext cx="2690966" cy="342320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56456" y="-220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341273" y="713903"/>
            <a:ext cx="5869633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участков для зимних прогулок детей</a:t>
            </a:r>
          </a:p>
        </p:txBody>
      </p:sp>
    </p:spTree>
    <p:extLst>
      <p:ext uri="{BB962C8B-B14F-4D97-AF65-F5344CB8AC3E}">
        <p14:creationId xmlns:p14="http://schemas.microsoft.com/office/powerpoint/2010/main" val="19376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Зимняя площадка\Зимняя площадка 2024\Участок\изображение_viber_2024-02-02_14-27-40-4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11" r="22007"/>
          <a:stretch/>
        </p:blipFill>
        <p:spPr bwMode="auto">
          <a:xfrm>
            <a:off x="2360712" y="1556792"/>
            <a:ext cx="2993264" cy="231188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7" name="Picture 3" descr="E:\Зимняя площадка\Зимняя площадка 2024\Участок\изображение_viber_2024-02-02_17-35-19-5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64" y="1191851"/>
            <a:ext cx="3664101" cy="274120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56456" y="-220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341273" y="713903"/>
            <a:ext cx="5869633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участков для зимних прогулок детей</a:t>
            </a:r>
          </a:p>
        </p:txBody>
      </p:sp>
    </p:spTree>
    <p:extLst>
      <p:ext uri="{BB962C8B-B14F-4D97-AF65-F5344CB8AC3E}">
        <p14:creationId xmlns:p14="http://schemas.microsoft.com/office/powerpoint/2010/main" val="38675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1" y="-133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1252348" y="873066"/>
            <a:ext cx="6878542" cy="75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Муниципальное дошкольное образовательное учреждение 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«Детский сад № 78 комбинированного вида»</a:t>
            </a:r>
            <a:endParaRPr lang="ru-RU" sz="2000" b="1" dirty="0">
              <a:ln w="3175">
                <a:noFill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4"/>
          <p:cNvSpPr txBox="1">
            <a:spLocks/>
          </p:cNvSpPr>
          <p:nvPr/>
        </p:nvSpPr>
        <p:spPr>
          <a:xfrm rot="21246140">
            <a:off x="1717660" y="2064355"/>
            <a:ext cx="7241162" cy="2706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u="sng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Цель</a:t>
            </a:r>
            <a:r>
              <a:rPr lang="ru-RU" sz="24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: </a:t>
            </a: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создание благоприятных условий для прогулок </a:t>
            </a:r>
            <a:endParaRPr lang="ru-RU" sz="2400" b="1" dirty="0" smtClean="0">
              <a:ln w="3175">
                <a:noFill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в </a:t>
            </a: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зимний период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на территории дошкольной организации, </a:t>
            </a:r>
            <a:r>
              <a:rPr lang="ru-RU" sz="24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повышение </a:t>
            </a: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двигательной активности воспитанников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в условиях детского сада, а также </a:t>
            </a:r>
            <a:r>
              <a:rPr lang="ru-RU" sz="24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развитие, поддержка </a:t>
            </a: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и </a:t>
            </a:r>
            <a:r>
              <a:rPr lang="ru-RU" sz="24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поощрение </a:t>
            </a: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творчески работающих педагогов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муниципальной дошкольной </a:t>
            </a:r>
            <a:r>
              <a:rPr lang="ru-RU" sz="24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организации</a:t>
            </a:r>
            <a:endParaRPr lang="ru-RU" sz="2400" b="1" dirty="0">
              <a:ln w="3175">
                <a:noFill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  <a:p>
            <a:pPr>
              <a:spcBef>
                <a:spcPts val="0"/>
              </a:spcBef>
            </a:pPr>
            <a:endParaRPr lang="ru-RU" sz="2400" b="1" dirty="0">
              <a:ln w="3175">
                <a:noFill/>
              </a:ln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Зимняя площадка\Зимняя площадка 2024\Участок\изображение_viber_2024-02-02_14-27-40-7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58" r="27109"/>
          <a:stretch/>
        </p:blipFill>
        <p:spPr bwMode="auto">
          <a:xfrm>
            <a:off x="2470322" y="1482955"/>
            <a:ext cx="2986734" cy="288437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1" name="Picture 3" descr="E:\Зимняя площадка\Зимняя площадка 2024\Участок\изображение_viber_2024-02-02_17-04-08-8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26" t="32896" r="4962" b="9549"/>
          <a:stretch/>
        </p:blipFill>
        <p:spPr bwMode="auto">
          <a:xfrm>
            <a:off x="5780961" y="1113580"/>
            <a:ext cx="2916455" cy="253144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56456" y="-220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341273" y="713903"/>
            <a:ext cx="5869633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участков для зимних прогулок детей</a:t>
            </a:r>
          </a:p>
        </p:txBody>
      </p:sp>
    </p:spTree>
    <p:extLst>
      <p:ext uri="{BB962C8B-B14F-4D97-AF65-F5344CB8AC3E}">
        <p14:creationId xmlns:p14="http://schemas.microsoft.com/office/powerpoint/2010/main" val="283470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Зимняя площадка\Зимняя площадка 2024\Участок\изображение_viber_2024-02-02_14-27-41-1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8" r="16523"/>
          <a:stretch/>
        </p:blipFill>
        <p:spPr bwMode="auto">
          <a:xfrm>
            <a:off x="1615465" y="1484784"/>
            <a:ext cx="3826717" cy="233015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5" name="Picture 3" descr="E:\Зимняя площадка\Зимняя площадка 2024\Участок\изображение_viber_2024-02-05_09-06-48-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29" y="1052736"/>
            <a:ext cx="3577445" cy="267637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56456" y="-220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341273" y="713903"/>
            <a:ext cx="5869633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участков для зимних прогулок детей</a:t>
            </a:r>
          </a:p>
        </p:txBody>
      </p:sp>
    </p:spTree>
    <p:extLst>
      <p:ext uri="{BB962C8B-B14F-4D97-AF65-F5344CB8AC3E}">
        <p14:creationId xmlns:p14="http://schemas.microsoft.com/office/powerpoint/2010/main" val="41189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Зимняя площадка\Зимняя площадка 2024\Участок\изображение_viber_2024-02-02_17-40-04-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926" y="1046303"/>
            <a:ext cx="3888546" cy="290911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18" name="Picture 2" descr="E:\Зимняя площадка\Зимняя площадка 2024\Участок\изображение_viber_2024-02-02_14-27-41-6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0" r="7839"/>
          <a:stretch/>
        </p:blipFill>
        <p:spPr bwMode="auto">
          <a:xfrm>
            <a:off x="992560" y="1484784"/>
            <a:ext cx="4105592" cy="242106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56456" y="-220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341273" y="713903"/>
            <a:ext cx="5869633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участков для зимних прогулок детей</a:t>
            </a:r>
          </a:p>
        </p:txBody>
      </p:sp>
    </p:spTree>
    <p:extLst>
      <p:ext uri="{BB962C8B-B14F-4D97-AF65-F5344CB8AC3E}">
        <p14:creationId xmlns:p14="http://schemas.microsoft.com/office/powerpoint/2010/main" val="6736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E:\Зимняя площадка\Зимняя площадка 2024\Участок\изображение_viber_2024-02-02_17-04-10-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212" y="1090707"/>
            <a:ext cx="2779833" cy="370644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42" name="Picture 2" descr="E:\Зимняя площадка\Зимняя площадка 2024\Участок\изображение_viber_2024-02-02_17-04-09-4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9" t="20238"/>
          <a:stretch/>
        </p:blipFill>
        <p:spPr bwMode="auto">
          <a:xfrm>
            <a:off x="2550452" y="1434597"/>
            <a:ext cx="3050620" cy="343456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56456" y="-220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341273" y="713903"/>
            <a:ext cx="5869633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участков для зимних прогулок детей</a:t>
            </a:r>
          </a:p>
        </p:txBody>
      </p:sp>
    </p:spTree>
    <p:extLst>
      <p:ext uri="{BB962C8B-B14F-4D97-AF65-F5344CB8AC3E}">
        <p14:creationId xmlns:p14="http://schemas.microsoft.com/office/powerpoint/2010/main" val="22272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Зимняя площадка\Зимняя площадка 2024\Участок\изображение_viber_2024-02-02_17-06-43-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734">
            <a:off x="2748819" y="1319817"/>
            <a:ext cx="2755286" cy="367371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67" name="Picture 3" descr="E:\Зимняя площадка\Зимняя площадка 2024\Участок\изображение_viber_2024-02-02_21-55-35-1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14014" b="4518"/>
          <a:stretch/>
        </p:blipFill>
        <p:spPr bwMode="auto">
          <a:xfrm rot="21155952">
            <a:off x="5850557" y="1036216"/>
            <a:ext cx="3262668" cy="408470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56456" y="-220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341273" y="713903"/>
            <a:ext cx="5869633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участков для зимних прогулок детей</a:t>
            </a:r>
          </a:p>
        </p:txBody>
      </p:sp>
    </p:spTree>
    <p:extLst>
      <p:ext uri="{BB962C8B-B14F-4D97-AF65-F5344CB8AC3E}">
        <p14:creationId xmlns:p14="http://schemas.microsoft.com/office/powerpoint/2010/main" val="17806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Зимняя площадка\Зимняя площадка 2024\Участок\изображение_viber_2024-02-05_09-06-48-3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2" t="9851" r="19029" b="4704"/>
          <a:stretch/>
        </p:blipFill>
        <p:spPr bwMode="auto">
          <a:xfrm>
            <a:off x="3372996" y="1196752"/>
            <a:ext cx="4693720" cy="384394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56456" y="-220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1617420" y="710288"/>
            <a:ext cx="7387328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Наличие, состояния спортивного и игрового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12510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56456" y="-220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467063" y="769926"/>
            <a:ext cx="8533359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Безопасность и практичность используемого спортивного оборудования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 rot="21290066">
            <a:off x="2616960" y="1269820"/>
            <a:ext cx="6545947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- на территории  детского сада обеспечены безопасные условия </a:t>
            </a:r>
            <a:r>
              <a:rPr lang="ru-RU" sz="24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физкультурно-спортивной </a:t>
            </a: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работы;</a:t>
            </a: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соблюдаются требования техники безопасности; </a:t>
            </a:r>
          </a:p>
          <a:p>
            <a:pPr marL="285750" lvl="0" indent="-285750">
              <a:lnSpc>
                <a:spcPct val="90000"/>
              </a:lnSpc>
              <a:buFontTx/>
              <a:buChar char="-"/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игровое оборудование и выносной материал соответствует требованиям;</a:t>
            </a:r>
          </a:p>
          <a:p>
            <a:pPr lvl="0">
              <a:lnSpc>
                <a:spcPct val="90000"/>
              </a:lnSpc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- случаи травматизма на территории </a:t>
            </a:r>
            <a:r>
              <a:rPr lang="ru-RU" sz="2400" b="1" dirty="0" smtClean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ДОО во </a:t>
            </a: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время проведения прогулки и спортивных мероприятий отсутствуют</a:t>
            </a:r>
          </a:p>
        </p:txBody>
      </p:sp>
    </p:spTree>
    <p:extLst>
      <p:ext uri="{BB962C8B-B14F-4D97-AF65-F5344CB8AC3E}">
        <p14:creationId xmlns:p14="http://schemas.microsoft.com/office/powerpoint/2010/main" val="40137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E:\Зимняя площадка\Зимняя площадка 2024\изображение_viber_2024-02-01_09-57-39-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" r="8802"/>
          <a:stretch/>
        </p:blipFill>
        <p:spPr bwMode="auto">
          <a:xfrm>
            <a:off x="4808984" y="3511709"/>
            <a:ext cx="4387921" cy="22935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4338" name="Picture 2" descr="E:\Зимняя площадка\Зимняя площадка 2024\изображение_viber_2024-02-01_09-57-38-8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85" r="11467"/>
          <a:stretch/>
        </p:blipFill>
        <p:spPr bwMode="auto">
          <a:xfrm>
            <a:off x="2146434" y="1788034"/>
            <a:ext cx="3850106" cy="22841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56456" y="-22048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482287" y="769141"/>
            <a:ext cx="8533359" cy="727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Работа с родителями, их участие в оформлении зимних площадок дошкольной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52196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Зимняя площадка\Зимняя площадка 2024\Территория\изображение_viber_2024-02-09_12-50-41-2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68" y="1772816"/>
            <a:ext cx="2528344" cy="337957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Picture 3" descr="D:\Зимняя площадка\Зимняя площадка 2024\Территория\изображение_viber_2024-02-09_14-51-54-7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57" y="1531877"/>
            <a:ext cx="2500527" cy="334239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Picture 4" descr="D:\Зимняя площадка\Зимняя площадка 2024\Территория\изображение_viber_2024-02-09_14-52-17-66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3" r="13420" b="37204"/>
          <a:stretch/>
        </p:blipFill>
        <p:spPr bwMode="auto">
          <a:xfrm>
            <a:off x="6804536" y="1268760"/>
            <a:ext cx="2415607" cy="319276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0" y="22255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4"/>
          <p:cNvSpPr txBox="1">
            <a:spLocks/>
          </p:cNvSpPr>
          <p:nvPr/>
        </p:nvSpPr>
        <p:spPr>
          <a:xfrm rot="21246140">
            <a:off x="1513140" y="834011"/>
            <a:ext cx="6684418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территории дошкольной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47358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Зимняя площадка\Зимняя площадка 2024\Территория\изображение_viber_2024-02-09_14-52-18-5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29" t="11612" b="11313"/>
          <a:stretch/>
        </p:blipFill>
        <p:spPr bwMode="auto">
          <a:xfrm>
            <a:off x="1519632" y="1803693"/>
            <a:ext cx="2283234" cy="292311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 descr="D:\Зимняя площадка\Зимняя площадка 2024\Территория\изображение_viber_2024-02-09_14-51-54-5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963" y="1608982"/>
            <a:ext cx="2367761" cy="316492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D:\Зимняя площадка\Зимняя площадка 2024\Территория\изображение_viber_2024-02-09_16-08-29-8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24" y="1340768"/>
            <a:ext cx="2368948" cy="316916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0" y="22255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4"/>
          <p:cNvSpPr txBox="1">
            <a:spLocks/>
          </p:cNvSpPr>
          <p:nvPr/>
        </p:nvSpPr>
        <p:spPr>
          <a:xfrm rot="21246140">
            <a:off x="1513140" y="834011"/>
            <a:ext cx="6684418" cy="431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территории дошкольной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30690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Зимняя площадка\Зимняя площадка 2024\изображение_viber_2024-02-01_14-52-48-2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996"/>
          <a:stretch/>
        </p:blipFill>
        <p:spPr bwMode="auto">
          <a:xfrm>
            <a:off x="844360" y="1777754"/>
            <a:ext cx="8217277" cy="165124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1" y="8013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673840" y="677843"/>
            <a:ext cx="4897785" cy="387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зимней спортивной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9506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Зимняя площадка\Зимняя площадка 2024\изображение_viber_2024-02-01_14-52-47-8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6"/>
          <a:stretch/>
        </p:blipFill>
        <p:spPr bwMode="auto">
          <a:xfrm>
            <a:off x="5714175" y="1052736"/>
            <a:ext cx="3398945" cy="29351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6" name="Picture 2" descr="D:\Точно del\image1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80" y="1427757"/>
            <a:ext cx="3432175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1" y="8013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673840" y="677843"/>
            <a:ext cx="4897785" cy="387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зимней спортивной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65489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Точно del\image1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794" y="1090339"/>
            <a:ext cx="3449638" cy="370681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2" name="Picture 2" descr="D:\Зимняя площадка\Зимняя площадка 2024\изображение_viber_2024-02-01_14-52-48-0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25" y="1454646"/>
            <a:ext cx="3054217" cy="354639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0" y="8013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673840" y="677843"/>
            <a:ext cx="4897785" cy="387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зимней спортивной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29936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Зимняя площадка\Зимняя площадка 2024\изображение_viber_2024-02-01_14-53-10-0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44" y="1681757"/>
            <a:ext cx="6643780" cy="261133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0" y="8013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673840" y="677843"/>
            <a:ext cx="4897785" cy="387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зимней спортивной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40625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Зимняя площадка\Зимняя площадка 2024\изображение_viber_2024-02-01_14-53-09-57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20" r="3474"/>
          <a:stretch/>
        </p:blipFill>
        <p:spPr bwMode="auto">
          <a:xfrm>
            <a:off x="5133373" y="1762884"/>
            <a:ext cx="3780067" cy="231418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1" name="Picture 3" descr="D:\Зимняя площадка\Зимняя площадка 2024\изображение_viber_2024-02-01_14-52-47-78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11" r="17911" b="35034"/>
          <a:stretch/>
        </p:blipFill>
        <p:spPr bwMode="auto">
          <a:xfrm>
            <a:off x="811069" y="1484784"/>
            <a:ext cx="4012914" cy="208515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:\Users\Stdm\Desktop\Презинтация\0_68ddd_4f38343c_ori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2135"/>
          <a:stretch/>
        </p:blipFill>
        <p:spPr bwMode="auto">
          <a:xfrm>
            <a:off x="-9244" y="8013"/>
            <a:ext cx="9905999" cy="686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4"/>
          <p:cNvSpPr txBox="1">
            <a:spLocks/>
          </p:cNvSpPr>
          <p:nvPr/>
        </p:nvSpPr>
        <p:spPr>
          <a:xfrm rot="21246140">
            <a:off x="2673840" y="677843"/>
            <a:ext cx="4897785" cy="387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ln w="3175">
                  <a:noFill/>
                </a:ln>
                <a:solidFill>
                  <a:srgbClr val="0070C0"/>
                </a:solidFill>
                <a:latin typeface="Monotype Corsiva" panose="03010101010201010101" pitchFamily="66" charset="0"/>
              </a:rPr>
              <a:t>Состояние зимней спортивной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415701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245</Words>
  <Application>Microsoft Office PowerPoint</Application>
  <PresentationFormat>Лист A4 (210x297 мм)</PresentationFormat>
  <Paragraphs>41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Stdm</dc:creator>
  <cp:lastModifiedBy>Пользователь</cp:lastModifiedBy>
  <cp:revision>88</cp:revision>
  <dcterms:created xsi:type="dcterms:W3CDTF">2020-02-05T07:03:10Z</dcterms:created>
  <dcterms:modified xsi:type="dcterms:W3CDTF">2024-02-12T05:26:35Z</dcterms:modified>
</cp:coreProperties>
</file>