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sldIdLst>
    <p:sldId id="256" r:id="rId2"/>
    <p:sldId id="257" r:id="rId3"/>
    <p:sldId id="272" r:id="rId4"/>
    <p:sldId id="283" r:id="rId5"/>
    <p:sldId id="285" r:id="rId6"/>
    <p:sldId id="258" r:id="rId7"/>
    <p:sldId id="259" r:id="rId8"/>
    <p:sldId id="293" r:id="rId9"/>
    <p:sldId id="273" r:id="rId10"/>
    <p:sldId id="295" r:id="rId11"/>
    <p:sldId id="296" r:id="rId12"/>
    <p:sldId id="281" r:id="rId13"/>
    <p:sldId id="289" r:id="rId14"/>
    <p:sldId id="261" r:id="rId15"/>
    <p:sldId id="282" r:id="rId16"/>
    <p:sldId id="292" r:id="rId17"/>
    <p:sldId id="262" r:id="rId18"/>
    <p:sldId id="287" r:id="rId19"/>
    <p:sldId id="264" r:id="rId20"/>
    <p:sldId id="265" r:id="rId21"/>
    <p:sldId id="284" r:id="rId22"/>
    <p:sldId id="266" r:id="rId23"/>
    <p:sldId id="267" r:id="rId24"/>
    <p:sldId id="268" r:id="rId25"/>
    <p:sldId id="286" r:id="rId26"/>
    <p:sldId id="288" r:id="rId27"/>
    <p:sldId id="271" r:id="rId28"/>
    <p:sldId id="29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54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33" autoAdjust="0"/>
    <p:restoredTop sz="94660"/>
  </p:normalViewPr>
  <p:slideViewPr>
    <p:cSldViewPr>
      <p:cViewPr>
        <p:scale>
          <a:sx n="78" d="100"/>
          <a:sy n="78" d="100"/>
        </p:scale>
        <p:origin x="-1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A9BAF-16D4-4A32-A425-EDD84F6084B9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72646-C16E-49C3-9F8D-3ADC6F8A355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2646-C16E-49C3-9F8D-3ADC6F8A355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2646-C16E-49C3-9F8D-3ADC6F8A3559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2646-C16E-49C3-9F8D-3ADC6F8A3559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72646-C16E-49C3-9F8D-3ADC6F8A3559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147C36-0E7D-499F-A520-8D68026D5EB2}" type="datetimeFigureOut">
              <a:rPr lang="ru-RU" smtClean="0"/>
              <a:pPr/>
              <a:t>15.01.2021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C434C1C-F15C-44BA-9F54-77EF8CCE8CD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903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+mj-lt"/>
              </a:rPr>
              <a:t>Министерство  образования  Республики Мордовия</a:t>
            </a:r>
            <a:endParaRPr lang="ru-RU" sz="2400" b="1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6712"/>
            <a:ext cx="9144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Портфолио</a:t>
            </a:r>
          </a:p>
          <a:p>
            <a:pPr algn="ctr"/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Мангутовой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 Динары </a:t>
            </a:r>
            <a:r>
              <a:rPr lang="ru-RU" sz="2800" b="1" dirty="0" err="1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Ряшитовны</a:t>
            </a:r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,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воспитателя муниципального дошкольного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образовательного учреждения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«Детский сад № 71»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latin typeface="+mj-lt"/>
              </a:rPr>
              <a:t>городского округа Саранск</a:t>
            </a:r>
          </a:p>
          <a:p>
            <a:endParaRPr lang="ru-RU" dirty="0" smtClean="0">
              <a:ln>
                <a:solidFill>
                  <a:schemeClr val="tx1">
                    <a:lumMod val="50000"/>
                  </a:schemeClr>
                </a:solidFill>
              </a:ln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86124"/>
            <a:ext cx="665361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Дата рождения: 27.08.1977 г.</a:t>
            </a:r>
          </a:p>
          <a:p>
            <a:r>
              <a:rPr lang="ru-RU" sz="2000" b="1" dirty="0" smtClean="0">
                <a:latin typeface="+mj-lt"/>
              </a:rPr>
              <a:t>Профессиональное образование:</a:t>
            </a:r>
          </a:p>
          <a:p>
            <a:r>
              <a:rPr lang="ru-RU" sz="2000" b="1" dirty="0" smtClean="0">
                <a:latin typeface="+mj-lt"/>
              </a:rPr>
              <a:t>Мордовский государственный университет </a:t>
            </a:r>
          </a:p>
          <a:p>
            <a:r>
              <a:rPr lang="ru-RU" sz="2000" b="1" dirty="0" smtClean="0">
                <a:latin typeface="+mj-lt"/>
              </a:rPr>
              <a:t>им. Н.П.Огарева. «Биология»,2000 год.</a:t>
            </a:r>
          </a:p>
          <a:p>
            <a:r>
              <a:rPr lang="ru-RU" sz="2000" b="1" dirty="0" smtClean="0">
                <a:latin typeface="+mj-lt"/>
              </a:rPr>
              <a:t>Переподготовка :</a:t>
            </a:r>
            <a:r>
              <a:rPr lang="ru-RU" sz="2000" b="1" dirty="0" smtClean="0"/>
              <a:t> ГБОУДПО «МРИО», </a:t>
            </a:r>
            <a:r>
              <a:rPr lang="ru-RU" sz="2000" b="1" dirty="0" smtClean="0">
                <a:latin typeface="+mj-lt"/>
              </a:rPr>
              <a:t>дошкольное образование,2015г.</a:t>
            </a:r>
            <a:endParaRPr lang="en-US" sz="2000" b="1" dirty="0" smtClean="0">
              <a:latin typeface="+mj-lt"/>
            </a:endParaRPr>
          </a:p>
          <a:p>
            <a:r>
              <a:rPr lang="ru-RU" sz="2000" b="1" dirty="0" smtClean="0">
                <a:latin typeface="+mj-lt"/>
              </a:rPr>
              <a:t>Стаж педагогической работы: 1</a:t>
            </a:r>
            <a:r>
              <a:rPr lang="en-US" sz="2000" b="1" dirty="0" smtClean="0">
                <a:latin typeface="+mj-lt"/>
              </a:rPr>
              <a:t>6</a:t>
            </a:r>
            <a:r>
              <a:rPr lang="ru-RU" sz="2000" b="1" dirty="0" smtClean="0">
                <a:latin typeface="+mj-lt"/>
              </a:rPr>
              <a:t> лет.</a:t>
            </a:r>
          </a:p>
          <a:p>
            <a:r>
              <a:rPr lang="ru-RU" sz="2000" b="1" dirty="0" smtClean="0">
                <a:latin typeface="+mj-lt"/>
              </a:rPr>
              <a:t>В данной должности:  16 лет.</a:t>
            </a:r>
          </a:p>
          <a:p>
            <a:r>
              <a:rPr lang="ru-RU" sz="2000" b="1" dirty="0" smtClean="0">
                <a:latin typeface="+mj-lt"/>
              </a:rPr>
              <a:t>Наличие квалификационной категории: первая, </a:t>
            </a:r>
          </a:p>
          <a:p>
            <a:r>
              <a:rPr lang="ru-RU" sz="2000" b="1" dirty="0" smtClean="0">
                <a:latin typeface="+mj-lt"/>
              </a:rPr>
              <a:t>приказ № 1231 от 22.12.2015 г.</a:t>
            </a:r>
            <a:endParaRPr lang="ru-RU" sz="2000" b="1" dirty="0">
              <a:latin typeface="+mj-lt"/>
            </a:endParaRPr>
          </a:p>
        </p:txBody>
      </p:sp>
      <p:pic>
        <p:nvPicPr>
          <p:cNvPr id="51201" name="Picture 1" descr="C:\Users\работа\Desktop\фото\фото сотрудников\20200925_094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40" y="3419847"/>
            <a:ext cx="2581260" cy="3438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1368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g.bmp"/>
          <p:cNvPicPr>
            <a:picLocks noChangeAspect="1" noChangeArrowheads="1"/>
          </p:cNvPicPr>
          <p:nvPr/>
        </p:nvPicPr>
        <p:blipFill>
          <a:blip r:embed="rId2" cstate="print"/>
          <a:srcRect l="5384" r="373" b="1960"/>
          <a:stretch>
            <a:fillRect/>
          </a:stretch>
        </p:blipFill>
        <p:spPr bwMode="auto">
          <a:xfrm>
            <a:off x="4650582" y="500042"/>
            <a:ext cx="4300568" cy="614366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21" name="Picture 1" descr="C:\Users\работа\Documents\Scanned Documents\с-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4422394" cy="60722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esktop\аттестация\20-21\мангутова\диплом 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8812" y="571480"/>
            <a:ext cx="4213744" cy="578647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3" name="Picture 1" descr="C:\Users\работа\Documents\Scanned Documents\ман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71480"/>
            <a:ext cx="4162253" cy="571504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C:\Users\работа\Desktop\аттестация\20-21\мангутова\diploma_nqpox5hsc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785794"/>
            <a:ext cx="3745800" cy="5286412"/>
          </a:xfrm>
          <a:prstGeom prst="rect">
            <a:avLst/>
          </a:prstGeom>
          <a:noFill/>
        </p:spPr>
      </p:pic>
      <p:pic>
        <p:nvPicPr>
          <p:cNvPr id="5" name="Picture 2" descr="C:\Users\работа\Desktop\аттестация\20-21\мангутова\грамоты\гран при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1" y="857232"/>
            <a:ext cx="3689165" cy="506546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работа\Desktop\аттестация\20-21\мангутова\диплом аким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857232"/>
            <a:ext cx="3644564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85784" y="214290"/>
            <a:ext cx="9429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6.Выступления на заседаниях методических советов,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научно-практических конференциях,</a:t>
            </a:r>
          </a:p>
          <a:p>
            <a:pPr algn="ctr"/>
            <a:r>
              <a:rPr lang="ru-RU" sz="24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п</a:t>
            </a:r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едагогических чтениях, семинарах, секциях.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01377" name="Picture 1" descr="C:\Users\работа\Documents\Scanned Documents\с-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1438274"/>
            <a:ext cx="3947175" cy="541972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49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работа\Documents\Scanned Documents\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161722" cy="571504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Picture 2" descr="C:\Users\работа\Documents\Scanned Documents\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857232"/>
            <a:ext cx="4109701" cy="5643602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ChangeAspect="1"/>
          </p:cNvGraphicFramePr>
          <p:nvPr/>
        </p:nvGraphicFramePr>
        <p:xfrm>
          <a:off x="4714876" y="785794"/>
          <a:ext cx="4038479" cy="5715040"/>
        </p:xfrm>
        <a:graphic>
          <a:graphicData uri="http://schemas.openxmlformats.org/presentationml/2006/ole">
            <p:oleObj spid="_x0000_s99330" name="Acrobat Document" r:id="rId3" imgW="5667122" imgH="8019915" progId="AcroExch.Document.DC">
              <p:embed/>
            </p:oleObj>
          </a:graphicData>
        </a:graphic>
      </p:graphicFrame>
      <p:pic>
        <p:nvPicPr>
          <p:cNvPr id="99331" name="Picture 3" descr="C:\Users\работа\Desktop\аттестация\20-21\мангутова\мангутова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664" y="785794"/>
            <a:ext cx="4214281" cy="57864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87" y="142852"/>
            <a:ext cx="9036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7.Проведение открытых занятий,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мастер-классов, мероприятий.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46433" name="Picture 1" descr="C:\Users\работа\Documents\Scanned Documents\с-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500174"/>
            <a:ext cx="3777882" cy="51872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316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абота\Documents\Scanned Documents\Рисунок (3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714356"/>
            <a:ext cx="4212261" cy="578444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84994" name="Picture 2" descr="C:\Users\работа\Documents\Scanned Documents\Рисунок (2)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4179656" cy="573966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96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9.Общественно-педагогическая активность педагога: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в жюри конкурсов.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" name="Picture 1" descr="F:\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00174"/>
            <a:ext cx="3709847" cy="509346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463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1142984"/>
            <a:ext cx="79296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Педагогический опыт работы на тему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A1542"/>
                </a:solidFill>
                <a:latin typeface="Calibri" pitchFamily="34" charset="0"/>
              </a:rPr>
              <a:t>«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Формирование у детей дошкольного возраста навыков безопасного поведения через ознакомления с правилами дорожного движения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представлен на сайте </a:t>
            </a:r>
            <a:r>
              <a:rPr lang="en-BZ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https://ds71sar.schoolrm.ru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856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10.Позитивные результаты работы с воспитанниками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050" name="Picture 2" descr="C:\Users\работа\Documents\Scanned Documents\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3786214" cy="519937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051" name="Picture 3" descr="C:\Users\работа\Documents\Scanned Documents\5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71546"/>
            <a:ext cx="3746009" cy="5143512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="" xmlns:p14="http://schemas.microsoft.com/office/powerpoint/2010/main" val="15765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C:\Users\работа\Documents\Scanned Documents\a-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57166"/>
            <a:ext cx="4110039" cy="5643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5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11.Качество взаимодействия с родителями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40289" name="Picture 1" descr="C:\Users\работа\Documents\Scanned Documents\c-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3895148" cy="534828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40290" name="Picture 2" descr="C:\Users\работа\Documents\Scanned Documents\c-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142984"/>
            <a:ext cx="3857652" cy="529680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0028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12.Работа с детьми из </a:t>
            </a:r>
          </a:p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социально-неблагополучных семей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139265" name="Picture 1" descr="C:\Users\работа\Documents\Scanned Documents\с-7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000108"/>
            <a:ext cx="4110039" cy="564334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51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2730"/>
            <a:ext cx="857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13.Участие педагога в профессиональных конкурсах</a:t>
            </a:r>
            <a:endParaRPr lang="ru-RU" sz="2800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5" name="Picture 2" descr="C:\Users\работа\Desktop\ершов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142984"/>
            <a:ext cx="3571900" cy="49320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3471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Users\работа\Documents\Scanned Documents\4444445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3571900" cy="490444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4" name="Picture 3" descr="C:\Users\работа\Documents\Scanned Documents\диплом1.bmp"/>
          <p:cNvPicPr>
            <a:picLocks noChangeAspect="1" noChangeArrowheads="1"/>
          </p:cNvPicPr>
          <p:nvPr/>
        </p:nvPicPr>
        <p:blipFill>
          <a:blip r:embed="rId3" cstate="print"/>
          <a:srcRect l="4252" b="3774"/>
          <a:stretch>
            <a:fillRect/>
          </a:stretch>
        </p:blipFill>
        <p:spPr bwMode="auto">
          <a:xfrm>
            <a:off x="4929190" y="1357298"/>
            <a:ext cx="3364591" cy="485778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:\Users\работа\Desktop\аттестация\20-21\мангутова\IMG-13883ba3bec750c0ec47186de9e32ee4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857232"/>
            <a:ext cx="3469455" cy="491741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2725" y="285728"/>
            <a:ext cx="6409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14.Награды и поощрения</a:t>
            </a:r>
            <a:endParaRPr lang="ru-RU" sz="28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7173" name="Picture 5" descr="C:\Users\работа\Documents\Scanned Documents\МНГУ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57298"/>
            <a:ext cx="3401239" cy="4812997"/>
          </a:xfrm>
          <a:prstGeom prst="rect">
            <a:avLst/>
          </a:prstGeom>
          <a:noFill/>
        </p:spPr>
      </p:pic>
      <p:pic>
        <p:nvPicPr>
          <p:cNvPr id="112642" name="Picture 2" descr="C:\Users\работа\Documents\Scanned Documents\мангутова грамота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357298"/>
            <a:ext cx="3500462" cy="4806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9898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0595" name="Object 3"/>
          <p:cNvGraphicFramePr>
            <a:graphicFrameLocks noChangeAspect="1"/>
          </p:cNvGraphicFramePr>
          <p:nvPr/>
        </p:nvGraphicFramePr>
        <p:xfrm>
          <a:off x="2928926" y="928670"/>
          <a:ext cx="3837039" cy="5429255"/>
        </p:xfrm>
        <a:graphic>
          <a:graphicData uri="http://schemas.openxmlformats.org/presentationml/2006/ole">
            <p:oleObj spid="_x0000_s110595" name="Acrobat Document" r:id="rId3" imgW="5667122" imgH="8019915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9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Calibri" pitchFamily="34" charset="0"/>
              </a:rPr>
              <a:t>1.Участие в инновационной деятельности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Calibri" pitchFamily="34" charset="0"/>
            </a:endParaRPr>
          </a:p>
        </p:txBody>
      </p:sp>
      <p:pic>
        <p:nvPicPr>
          <p:cNvPr id="5" name="Picture 2" descr="C:\Users\работа\Documents\Scanned Documents\приказ управл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214422"/>
            <a:ext cx="3857651" cy="529747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работа\Documents\Scanned Documents\приказ инновация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847" y="1214422"/>
            <a:ext cx="3850083" cy="528641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работа\Documents\Scanned Documents\1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4005655" cy="55007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027" name="Picture 3" descr="C:\Users\работа\Documents\Scanned Documents\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006168" cy="550072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 descr="C:\Users\работа\Documents\Scanned Documents\с-2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8604"/>
            <a:ext cx="4214280" cy="578647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13665" name="Picture 1" descr="F:\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4286248" cy="58848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8" y="76470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2.Наставничество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3077" name="Picture 5" descr="C:\Users\работа\Documents\Scanned Documents\1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857364"/>
            <a:ext cx="2913577" cy="400052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3076" name="Picture 4" descr="C:\Users\работа\Documents\Scanned Documents\1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0"/>
            <a:ext cx="2861166" cy="392906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11617" name="Picture 1" descr="C:\Users\работа\Documents\Scanned Documents\a-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2643182"/>
            <a:ext cx="3069644" cy="421481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4791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84" y="357166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latin typeface="+mj-lt"/>
              </a:rPr>
              <a:t>3.Наличие публикаций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latin typeface="+mj-lt"/>
            </a:endParaRPr>
          </a:p>
        </p:txBody>
      </p:sp>
      <p:pic>
        <p:nvPicPr>
          <p:cNvPr id="24577" name="Picture 1" descr="C:\Users\работа\Desktop\аттестация\20-21\мангутова\certifica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3153929" cy="435771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24578" name="Picture 2" descr="C:\Users\работа\Desktop\аттестация\20-21\мангутова\sv-vo_opyt_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8991" y="1214422"/>
            <a:ext cx="3184365" cy="450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92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C:\Users\работа\Documents\Scanned Documents\договор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14290"/>
            <a:ext cx="4611640" cy="633207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001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4.Результаты участия воспитанников в : конкурсах, выставках, турнирах, соревнованиях, акциях, фестивалях.</a:t>
            </a:r>
            <a:endParaRPr lang="ru-RU" sz="2400" b="1" dirty="0"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a:endParaRPr>
          </a:p>
        </p:txBody>
      </p:sp>
      <p:pic>
        <p:nvPicPr>
          <p:cNvPr id="108545" name="Picture 1" descr="C:\Users\работа\Documents\Scanned Documents\с-4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142984"/>
            <a:ext cx="3967163" cy="54471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1229</TotalTime>
  <Words>199</Words>
  <Application>Microsoft Office PowerPoint</Application>
  <PresentationFormat>Экран (4:3)</PresentationFormat>
  <Paragraphs>42</Paragraphs>
  <Slides>28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Поток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работа</cp:lastModifiedBy>
  <cp:revision>135</cp:revision>
  <dcterms:created xsi:type="dcterms:W3CDTF">2019-10-01T18:05:11Z</dcterms:created>
  <dcterms:modified xsi:type="dcterms:W3CDTF">2021-01-15T05:57:51Z</dcterms:modified>
</cp:coreProperties>
</file>