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35"/>
  </p:notesMasterIdLst>
  <p:handoutMasterIdLst>
    <p:handoutMasterId r:id="rId36"/>
  </p:handoutMasterIdLst>
  <p:sldIdLst>
    <p:sldId id="277" r:id="rId2"/>
    <p:sldId id="257" r:id="rId3"/>
    <p:sldId id="300" r:id="rId4"/>
    <p:sldId id="311" r:id="rId5"/>
    <p:sldId id="312" r:id="rId6"/>
    <p:sldId id="286" r:id="rId7"/>
    <p:sldId id="298" r:id="rId8"/>
    <p:sldId id="322" r:id="rId9"/>
    <p:sldId id="333" r:id="rId10"/>
    <p:sldId id="314" r:id="rId11"/>
    <p:sldId id="310" r:id="rId12"/>
    <p:sldId id="288" r:id="rId13"/>
    <p:sldId id="297" r:id="rId14"/>
    <p:sldId id="265" r:id="rId15"/>
    <p:sldId id="313" r:id="rId16"/>
    <p:sldId id="325" r:id="rId17"/>
    <p:sldId id="316" r:id="rId18"/>
    <p:sldId id="328" r:id="rId19"/>
    <p:sldId id="319" r:id="rId20"/>
    <p:sldId id="326" r:id="rId21"/>
    <p:sldId id="317" r:id="rId22"/>
    <p:sldId id="332" r:id="rId23"/>
    <p:sldId id="296" r:id="rId24"/>
    <p:sldId id="335" r:id="rId25"/>
    <p:sldId id="327" r:id="rId26"/>
    <p:sldId id="302" r:id="rId27"/>
    <p:sldId id="318" r:id="rId28"/>
    <p:sldId id="268" r:id="rId29"/>
    <p:sldId id="271" r:id="rId30"/>
    <p:sldId id="272" r:id="rId31"/>
    <p:sldId id="330" r:id="rId32"/>
    <p:sldId id="336" r:id="rId33"/>
    <p:sldId id="315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666"/>
    <a:srgbClr val="008080"/>
    <a:srgbClr val="0033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193" autoAdjust="0"/>
    <p:restoredTop sz="85504" autoAdjust="0"/>
  </p:normalViewPr>
  <p:slideViewPr>
    <p:cSldViewPr>
      <p:cViewPr>
        <p:scale>
          <a:sx n="82" d="100"/>
          <a:sy n="82" d="100"/>
        </p:scale>
        <p:origin x="-59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A4B9B20B-8A67-4040-8EC6-932F82800FF1}" type="datetimeFigureOut">
              <a:rPr lang="ru-RU"/>
              <a:pPr/>
              <a:t>10.02.2021</a:t>
            </a:fld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D1CBA32-5F8A-41B4-9EF1-FE5202F515A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43849-2294-4C44-991D-A1EFC62CAB2F}" type="datetimeFigureOut">
              <a:rPr lang="ru-RU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E77294-A82D-47C0-912C-6834171A6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EB346-F636-4E7C-B7E0-58B10A1F6D4A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9E37B0F-C5E9-4AC1-92D7-C3191F3DD5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FE9FE-2D16-4504-AB57-576AA393D1F3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E3751-72EB-4BAE-A396-F224FF7BCA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5E965-458E-47FD-A89E-BDD3DC254A18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E388B-D488-4C9A-9EF2-CAC320CFB7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D6905-302D-459F-906D-21C1C4FAAD99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946E06C6-890B-459A-AADC-C84E4D1078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BDF51-C432-4168-AAC0-0A2A47427764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349AC-19FF-4E17-A1B1-D90070B43F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30FE7-A4C8-49E9-8889-8BDEE2A9B4B6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131E-AE33-4B56-B6A3-3C4F07868C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204C80-F2D6-4979-AC16-57698F83B516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A098227D-16EB-442C-89BB-0B9707C729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2D8D5E-E0F9-44A9-8072-87984944B7D8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EBB24-B9AA-4CCF-AA41-825AAC750C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4F1A48-C877-4435-8E37-D8B766ACDF49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80C4B-202B-440D-8A39-BC494D66A6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9A6B0C-398F-4633-8FD7-8E636FBC5F5F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4935A1-C50F-49FF-8D2D-1C68537D35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0E3491-B26E-405A-84A5-FB5DE5578CBB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F0B18-1CDC-4DFE-A3D6-5C3576AF91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7A61CFA-45C3-46BA-911D-AB7A4873C582}" type="datetimeFigureOut">
              <a:rPr lang="ru-RU" smtClean="0"/>
              <a:pPr>
                <a:defRPr/>
              </a:pPr>
              <a:t>10.02.2021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D029A6D-BF59-4D1E-A486-0DE578D492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cdt2sar.schoolrm.ru/life/news/28126/456253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/>
          </p:cNvSpPr>
          <p:nvPr/>
        </p:nvSpPr>
        <p:spPr bwMode="auto">
          <a:xfrm>
            <a:off x="214282" y="928670"/>
            <a:ext cx="5249868" cy="304642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18288" anchor="ctr"/>
          <a:lstStyle/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Ярославской Елены Борисовны, </a:t>
            </a:r>
            <a:endParaRPr lang="ru-RU" sz="25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МУ ДО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Центр детского творчества №2»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42844" y="3857628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04.07. 1969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учитель </a:t>
            </a:r>
            <a:endParaRPr lang="ru-RU" sz="2000" b="1" i="1" dirty="0" smtClean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истории и обществознания, Мордовский 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государственный университет 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Н.П.Огарёва,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УВ 466307,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sz="2000" b="1" i="1" u="sng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30 июня </a:t>
            </a:r>
            <a:r>
              <a:rPr lang="ru-RU" sz="2000" b="1" i="1" u="sng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2005 г.</a:t>
            </a:r>
            <a:endParaRPr lang="ru-RU" sz="2000" b="1" i="1" u="sng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32 года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32 года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 высшая, приказ по МО РМ 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от 16.12.2015 г. № 1231.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95263"/>
            <a:ext cx="8229600" cy="7191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Министерство образования РМ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1\Desktop\Фотоотчёт прикладники\Мое фото\IMG_6808-11-01-21-05-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142984"/>
            <a:ext cx="2897700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7"/>
          <p:cNvGraphicFramePr>
            <a:graphicFrameLocks/>
          </p:cNvGraphicFramePr>
          <p:nvPr/>
        </p:nvGraphicFramePr>
        <p:xfrm>
          <a:off x="357158" y="1000108"/>
          <a:ext cx="8378510" cy="52321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214446"/>
                <a:gridCol w="2000264"/>
                <a:gridCol w="5163800"/>
              </a:tblGrid>
              <a:tr h="5855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84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5-7.03</a:t>
                      </a:r>
                    </a:p>
                    <a:p>
                      <a:pPr algn="ctr"/>
                      <a:r>
                        <a:rPr lang="ru-RU" sz="1400" dirty="0" smtClean="0"/>
                        <a:t>2018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</a:t>
                      </a:r>
                      <a:r>
                        <a:rPr lang="ru-RU" sz="1400" baseline="0" dirty="0" smtClean="0"/>
                        <a:t> «Нашим мамам в день весенний».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46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24-26.05</a:t>
                      </a:r>
                    </a:p>
                    <a:p>
                      <a:pPr algn="ctr"/>
                      <a:r>
                        <a:rPr lang="ru-RU" sz="1400" dirty="0" smtClean="0"/>
                        <a:t>2018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 «Колокольчик</a:t>
                      </a:r>
                      <a:r>
                        <a:rPr lang="ru-RU" sz="1400" baseline="0" dirty="0" smtClean="0"/>
                        <a:t> звенит «До свидания!»».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8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27-29.10.</a:t>
                      </a:r>
                    </a:p>
                    <a:p>
                      <a:pPr algn="ctr"/>
                      <a:r>
                        <a:rPr lang="ru-RU" sz="1400" dirty="0" smtClean="0"/>
                        <a:t>2018</a:t>
                      </a:r>
                      <a:r>
                        <a:rPr lang="ru-RU" sz="1400" baseline="0" dirty="0" smtClean="0"/>
                        <a:t>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 «Посвящения в ученики».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8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2-5.03</a:t>
                      </a:r>
                    </a:p>
                    <a:p>
                      <a:pPr algn="ctr"/>
                      <a:r>
                        <a:rPr lang="ru-RU" sz="1400" dirty="0" smtClean="0"/>
                        <a:t>2019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</a:t>
                      </a:r>
                      <a:r>
                        <a:rPr lang="ru-RU" sz="1400" baseline="0" dirty="0" smtClean="0"/>
                        <a:t>  «Звенит весенняя капель…»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2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21-23.05</a:t>
                      </a:r>
                    </a:p>
                    <a:p>
                      <a:pPr algn="ctr"/>
                      <a:r>
                        <a:rPr lang="ru-RU" sz="1400" dirty="0" smtClean="0"/>
                        <a:t>2019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 выпускному празднику.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02.11-03.11</a:t>
                      </a:r>
                    </a:p>
                    <a:p>
                      <a:pPr algn="ctr"/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 «Посвящения в ученики».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29.02-01.03</a:t>
                      </a:r>
                    </a:p>
                    <a:p>
                      <a:pPr algn="ctr"/>
                      <a:r>
                        <a:rPr lang="ru-RU" sz="1400" dirty="0" smtClean="0"/>
                        <a:t>2020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праздникам</a:t>
                      </a:r>
                      <a:r>
                        <a:rPr lang="ru-RU" sz="1400" baseline="0" dirty="0" smtClean="0"/>
                        <a:t> «8 марта» и «Масленица»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5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22-24.05</a:t>
                      </a:r>
                    </a:p>
                    <a:p>
                      <a:pPr algn="ctr"/>
                      <a:r>
                        <a:rPr lang="ru-RU" sz="1400" dirty="0" smtClean="0"/>
                        <a:t>2020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Выставка работ учащихся ШРР «Колокольчик», приуроченная к  выпускному празднику (</a:t>
                      </a:r>
                      <a:r>
                        <a:rPr lang="ru-RU" sz="1400" dirty="0" err="1" smtClean="0"/>
                        <a:t>фотоотчёт</a:t>
                      </a:r>
                      <a:r>
                        <a:rPr lang="ru-RU" sz="1400" baseline="0" dirty="0" smtClean="0"/>
                        <a:t> на официальном сайте: </a:t>
                      </a:r>
                      <a:r>
                        <a:rPr lang="en-US" sz="1400" dirty="0" smtClean="0">
                          <a:hlinkClick r:id="rId2"/>
                        </a:rPr>
                        <a:t>https://cdt2sar.schoolrm.ru/life/news/28126/456253/</a:t>
                      </a:r>
                      <a:r>
                        <a:rPr lang="ru-RU" sz="1400" dirty="0" smtClean="0"/>
                        <a:t>).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Текст 2"/>
          <p:cNvSpPr txBox="1">
            <a:spLocks/>
          </p:cNvSpPr>
          <p:nvPr/>
        </p:nvSpPr>
        <p:spPr bwMode="auto">
          <a:xfrm>
            <a:off x="785786" y="21429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в выставках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214282" y="357166"/>
            <a:ext cx="8713788" cy="4349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Наличие публикаций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ярославская\аттестация\Аттестация 20-21\Аттестация Ярославской Е.Б\Новые сканы\статьи на сайт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032202" cy="554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4753" name="Picture 1" descr="CFC880FB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6360" t="1694" r="4593" b="5341"/>
          <a:stretch>
            <a:fillRect/>
          </a:stretch>
        </p:blipFill>
        <p:spPr bwMode="auto">
          <a:xfrm>
            <a:off x="4857752" y="928670"/>
            <a:ext cx="3875624" cy="5568943"/>
          </a:xfrm>
          <a:prstGeom prst="rect">
            <a:avLst/>
          </a:prstGeom>
          <a:noFill/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774" y="857232"/>
            <a:ext cx="3712911" cy="553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7" name="Текст 2"/>
          <p:cNvSpPr txBox="1">
            <a:spLocks/>
          </p:cNvSpPr>
          <p:nvPr/>
        </p:nvSpPr>
        <p:spPr bwMode="auto">
          <a:xfrm>
            <a:off x="0" y="260350"/>
            <a:ext cx="88931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Наличие авторских образовательных программ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пед.чтениях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семинарах, секциях и т.п.</a:t>
            </a:r>
            <a:endParaRPr lang="ru-RU" sz="2000" dirty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000108"/>
          <a:ext cx="8286808" cy="569101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37297"/>
                <a:gridCol w="1397221"/>
                <a:gridCol w="1536999"/>
                <a:gridCol w="4615291"/>
              </a:tblGrid>
              <a:tr h="6408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75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21.12.2018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 по созданию успеха как одно из направлений повышения  социализации обучающихся».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668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21.12.2018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Использование  национально-регионального компонента на занятиях  в объединениях ЦДТ № 2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575427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28.08.2019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современных педагогических технологий на занятиях изобразительного искусства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</p:nvPr>
        </p:nvGraphicFramePr>
        <p:xfrm>
          <a:off x="395536" y="260648"/>
          <a:ext cx="8378510" cy="527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04630"/>
                <a:gridCol w="2110080"/>
                <a:gridCol w="2286016"/>
                <a:gridCol w="2877784"/>
              </a:tblGrid>
              <a:tr h="5855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46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21.12.2018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 по созданию успеха как одно из направлений повышения  социализации обучающихся».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21.12.2018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Использование  национально-регионального компонента на занятиях  в объединениях ЦДТ № 2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28.08.2019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современных педагогических технологий на занятиях изобразительного искусства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7"/>
          <p:cNvGraphicFramePr>
            <a:graphicFrameLocks noGrp="1"/>
          </p:cNvGraphicFramePr>
          <p:nvPr>
            <p:ph idx="1"/>
          </p:nvPr>
        </p:nvGraphicFramePr>
        <p:xfrm>
          <a:off x="395536" y="476672"/>
          <a:ext cx="8378510" cy="510693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00132"/>
                <a:gridCol w="2143140"/>
                <a:gridCol w="2357454"/>
                <a:gridCol w="2877784"/>
              </a:tblGrid>
              <a:tr h="3431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5548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10.12.2019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«Анализ смотра-конкурса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открытых занятий «Доброе занятие-2020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10.02.2020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Использование  нетрадиционных техник рисования на занятиях ИЗО в школе раннего развития»Колокольчик»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26.08.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Повышение качества образования через повышение  уровня профессиональной  компетентности педагога»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19505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02.02.2021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«Подготовка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выставки и отчётного  концерта МУДО ЦДТ № 2»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художественно-эстетического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отдела МУДО  ЦДТ № 2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ярославская\аттестация\Аттестация 20-21\Аттестация Ярославской Е.Б\Новые сканы\выступления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928670"/>
            <a:ext cx="3938724" cy="5416550"/>
          </a:xfrm>
          <a:prstGeom prst="rect">
            <a:avLst/>
          </a:prstGeom>
          <a:noFill/>
        </p:spPr>
      </p:pic>
      <p:pic>
        <p:nvPicPr>
          <p:cNvPr id="7171" name="Picture 3" descr="C:\ярославская\аттестация\Аттестация 20-21\Аттестация Ярославской Е.Б\Новые сканы\выступления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3973900" cy="5464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Проведение мастер-классов, открытых мероприятий.</a:t>
            </a:r>
            <a:endParaRPr lang="ru-RU" sz="2000" dirty="0">
              <a:latin typeface="+mj-lt"/>
            </a:endParaRPr>
          </a:p>
        </p:txBody>
      </p:sp>
      <p:pic>
        <p:nvPicPr>
          <p:cNvPr id="1026" name="Picture 2" descr="C:\ярославская\аттестация\Аттестация 20-21\Аттестация Ярославской Е.Б\ска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009885" cy="5097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ярославская\Сканирован.грамоты\Достижения 19-20\Благодарности\31-10-2019_10-22-36\Ярославск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28864"/>
            <a:ext cx="3951774" cy="5643342"/>
          </a:xfrm>
          <a:prstGeom prst="rect">
            <a:avLst/>
          </a:prstGeom>
          <a:noFill/>
        </p:spPr>
      </p:pic>
      <p:pic>
        <p:nvPicPr>
          <p:cNvPr id="3074" name="Picture 2" descr="C:\ярославская\аттестация\Аттестация 20-21\Аттестация Ярославской Е.Б\Новые сканы\Эко сумки мастер-класс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4103828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/>
          <p:cNvGraphicFramePr>
            <a:graphicFrameLocks/>
          </p:cNvGraphicFramePr>
          <p:nvPr/>
        </p:nvGraphicFramePr>
        <p:xfrm>
          <a:off x="323528" y="476672"/>
          <a:ext cx="8378510" cy="596980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00132"/>
                <a:gridCol w="2143140"/>
                <a:gridCol w="2357454"/>
                <a:gridCol w="2877784"/>
              </a:tblGrid>
              <a:tr h="5591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62648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>
                        <a:buAutoNum type="arabicPeriod"/>
                      </a:pP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Знакомство  с народными –художественными промыслами России «Дымковская игрушка».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Ежегодные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открытые занятия для родителей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0688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Знакомство  с народными –художественными промыслами России « </a:t>
                      </a:r>
                      <a:r>
                        <a:rPr lang="ru-RU" sz="1200" i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Филимоновская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игрушка».</a:t>
                      </a:r>
                    </a:p>
                    <a:p>
                      <a:pPr algn="l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Ежегодные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открытые занятия для родителей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</a:p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Кинотеатр «Россия»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Пасхальный сувенир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«</a:t>
                      </a:r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КиноДетствоРФ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. Платформа равных возможностей» при поддержке фонда президентских грантов.</a:t>
                      </a:r>
                    </a:p>
                  </a:txBody>
                  <a:tcPr/>
                </a:tc>
              </a:tr>
              <a:tr h="559552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 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по раскрашиванию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эко-сумок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Акция «Школа здоровья»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 2020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1.Знакомство  с народными –художественными промыслами России «Хохломская роспись».</a:t>
                      </a:r>
                    </a:p>
                    <a:p>
                      <a:pPr algn="l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Ежегодные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открытые занятия для родителей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650" y="0"/>
            <a:ext cx="7653338" cy="476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+mn-lt"/>
              </a:rPr>
              <a:t>              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Характеристика- представление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Picture 2" descr="C:\ярославская\аттестация\Аттестация 20-21\Аттестация Ярославской Е.Б\Новые сканы\Характеристика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3726705" cy="5124981"/>
          </a:xfrm>
          <a:prstGeom prst="rect">
            <a:avLst/>
          </a:prstGeom>
          <a:noFill/>
        </p:spPr>
      </p:pic>
      <p:pic>
        <p:nvPicPr>
          <p:cNvPr id="8" name="Picture 3" descr="C:\ярославская\аттестация\Аттестация 20-21\Аттестация Ярославской Е.Б\Новые сканы\характеристика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97552" y="214290"/>
            <a:ext cx="2733523" cy="3759152"/>
          </a:xfrm>
          <a:prstGeom prst="rect">
            <a:avLst/>
          </a:prstGeom>
          <a:noFill/>
        </p:spPr>
      </p:pic>
      <p:pic>
        <p:nvPicPr>
          <p:cNvPr id="10" name="Picture 3" descr="C:\ярославская\аттестация\Аттестация 20-21\Аттестация Ярославской Е.Б\Новые сканы\характеристика 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8843" y="1213582"/>
            <a:ext cx="3740809" cy="514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ярославская\аттестация\Аттестация 20-21\Аттестация Ярославской Е.Б\Новые сканы\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4051616" cy="5572164"/>
          </a:xfrm>
          <a:prstGeom prst="rect">
            <a:avLst/>
          </a:prstGeom>
          <a:noFill/>
        </p:spPr>
      </p:pic>
      <p:pic>
        <p:nvPicPr>
          <p:cNvPr id="1027" name="Picture 3" descr="C:\ярославская\аттестация\Аттестация 20-21\Аттестация Ярославской Е.Б\Новые сканы\10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2357454" cy="3241981"/>
          </a:xfrm>
          <a:prstGeom prst="rect">
            <a:avLst/>
          </a:prstGeom>
          <a:noFill/>
        </p:spPr>
      </p:pic>
      <p:pic>
        <p:nvPicPr>
          <p:cNvPr id="1028" name="Picture 4" descr="C:\ярославская\аттестация\Аттестация 20-21\Аттестация Ярославской Е.Б\Новые сканы\10 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786058"/>
            <a:ext cx="2625755" cy="3610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Экспертная деятельность</a:t>
            </a:r>
            <a:endParaRPr lang="ru-RU" sz="2000" dirty="0">
              <a:latin typeface="+mj-lt"/>
            </a:endParaRPr>
          </a:p>
        </p:txBody>
      </p:sp>
      <p:pic>
        <p:nvPicPr>
          <p:cNvPr id="7" name="Picture 2" descr="C:\ярославская\аттестация\Аттестация 20-21\Аттестация Ярославской Е.Б\ярославска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928670"/>
            <a:ext cx="3895768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Экспертная деятельность</a:t>
            </a:r>
            <a:endParaRPr lang="ru-RU" sz="2000" dirty="0">
              <a:latin typeface="+mj-lt"/>
            </a:endParaRPr>
          </a:p>
        </p:txBody>
      </p:sp>
      <p:pic>
        <p:nvPicPr>
          <p:cNvPr id="10244" name="Picture 4" descr="C:\Users\Татьяна\Desktop\Документы для Тишкиной сканы\Документы для Тишкиной сканы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4704"/>
            <a:ext cx="1944216" cy="290116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45" name="Picture 5" descr="C:\Users\Татьяна\Desktop\Документы для Тишкиной сканы\Документы для Тишкиной сканы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92695"/>
            <a:ext cx="2016224" cy="305161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Татьяна\Desktop\Документы для Тишкиной сканы\Документы для Тишкиной сканы-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284984"/>
            <a:ext cx="2117062" cy="31683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:\ярославская\аттестация\Аттестация 20-21\Аттестация Ярославской Е.Б\Новые сканы\ком по аттестации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857232"/>
            <a:ext cx="3843841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8313" y="333375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C:\ярославская\аттестация\Аттестация 20-21\Аттестация Ярославской Е.Б\Профсоюз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3632497" cy="4995425"/>
          </a:xfrm>
          <a:prstGeom prst="rect">
            <a:avLst/>
          </a:prstGeom>
          <a:noFill/>
        </p:spPr>
      </p:pic>
      <p:pic>
        <p:nvPicPr>
          <p:cNvPr id="2050" name="Picture 2" descr="C:\ярославская\аттестация\Аттестация 20-21\Аттестация Ярославской Е.Б\Новые сканы\участие в форуме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7" y="1307570"/>
            <a:ext cx="3516621" cy="4836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2495" y="642918"/>
            <a:ext cx="404930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410122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Татьяна\Desktop\Документы для Тишкиной сканы\Документы для Тишкиной сканы-12.jpg"/>
          <p:cNvPicPr>
            <a:picLocks noChangeAspect="1" noChangeArrowheads="1"/>
          </p:cNvPicPr>
          <p:nvPr/>
        </p:nvPicPr>
        <p:blipFill>
          <a:blip r:embed="rId2" cstate="print"/>
          <a:srcRect b="2092"/>
          <a:stretch>
            <a:fillRect/>
          </a:stretch>
        </p:blipFill>
        <p:spPr bwMode="auto">
          <a:xfrm>
            <a:off x="5004048" y="476672"/>
            <a:ext cx="3816424" cy="570549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:\ярославская\аттестация\Аттестация 20-21\Аттестация Ярославской Е.Б\Новые сканы\научно метод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4214842" cy="5796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Татьяна\Desktop\Документы для Тишкиной сканы\Документы для Тишкиной сканы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620688"/>
            <a:ext cx="2160240" cy="32672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C:\Users\Татьяна\Desktop\Документы для Тишкиной сканы\Документы для Тишкиной сканы-34.jpg"/>
          <p:cNvPicPr>
            <a:picLocks noChangeAspect="1" noChangeArrowheads="1"/>
          </p:cNvPicPr>
          <p:nvPr/>
        </p:nvPicPr>
        <p:blipFill>
          <a:blip r:embed="rId3" cstate="print"/>
          <a:srcRect l="8848" t="4191" r="8568" b="9888"/>
          <a:stretch>
            <a:fillRect/>
          </a:stretch>
        </p:blipFill>
        <p:spPr bwMode="auto">
          <a:xfrm>
            <a:off x="6588224" y="548680"/>
            <a:ext cx="2232248" cy="32686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Татьяна\Desktop\Документы для Тишкиной сканы\Документы для Тишкиной сканы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068960"/>
            <a:ext cx="2160240" cy="327095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 descr="C:\ярославская\аттестация\Аттестация 20-21\Аттестация Ярославской Е.Б\Новые сканы\член жюри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142984"/>
            <a:ext cx="3627041" cy="4987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Наставничество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7" name="Picture 4" descr="C:\Users\Татьяна\Desktop\Документы для Тишкиной сканы\Документы для Тишкиной сканы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764704"/>
            <a:ext cx="2088232" cy="309503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Users\Татьяна\Desktop\Документы для Тишкиной сканы\Документы для Тишкиной сканы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92696"/>
            <a:ext cx="2110509" cy="302433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C:\Users\Татьяна\Desktop\Документы для Тишкиной сканы\Документы для Тишкиной сканы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068960"/>
            <a:ext cx="2304256" cy="34848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C:\ярославская\аттестация\Аттестация 20-21\Аттестация Ярославской Е.Б\Новые сканы\наставник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785794"/>
            <a:ext cx="3896022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214414" y="285728"/>
            <a:ext cx="6697681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Позитивные результаты работы с детьми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" name="Picture 2" descr="C:\ярославская\аттестация\Аттестация 20-21\Аттестация Ярославской Е.Б\Новые сканы\позитив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051881" cy="5572164"/>
          </a:xfrm>
          <a:prstGeom prst="rect">
            <a:avLst/>
          </a:prstGeom>
          <a:noFill/>
        </p:spPr>
      </p:pic>
      <p:pic>
        <p:nvPicPr>
          <p:cNvPr id="3" name="Picture 3" descr="C:\ярославская\аттестация\Аттестация 20-21\Аттестация Ярославской Е.Б\Новые сканы\Позитив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85794"/>
            <a:ext cx="4042619" cy="5559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836613"/>
            <a:ext cx="3600450" cy="547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" name="Picture 3" descr="E56DE5FA"/>
          <p:cNvPicPr>
            <a:picLocks noChangeAspect="1" noChangeArrowheads="1"/>
          </p:cNvPicPr>
          <p:nvPr/>
        </p:nvPicPr>
        <p:blipFill>
          <a:blip r:embed="rId4" cstate="print"/>
          <a:srcRect l="12397" t="11978" r="4630" b="4108"/>
          <a:stretch>
            <a:fillRect/>
          </a:stretch>
        </p:blipFill>
        <p:spPr bwMode="auto">
          <a:xfrm>
            <a:off x="4786314" y="857232"/>
            <a:ext cx="4054579" cy="5643602"/>
          </a:xfrm>
          <a:prstGeom prst="rect">
            <a:avLst/>
          </a:prstGeom>
          <a:noFill/>
          <a:effectLst>
            <a:outerShdw blurRad="50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000232" y="214290"/>
            <a:ext cx="5500726" cy="4762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Реализация образовательной программы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64135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межаттестационный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период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Picture 2" descr="C:\ярославская\аттестация\Аттестация 20-21\Аттестация Ярославской Е.Б\Грамота Волков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129062" cy="567830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6" name="Picture 2" descr="C:\ярославская\аттестация\Аттестация 20-21\Аттестация Ярославской Е.Б\почет 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928802"/>
            <a:ext cx="5125212" cy="390906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ярославская\аттестация\Аттестация 20-21\Аттестация Ярославской Е.Б\скан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620"/>
            <a:ext cx="9144000" cy="664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ярославская\аттестация\Аттестация 20-21\Аттестация Ярославской Е.Б\скан 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4350673" cy="5983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771" y="1428736"/>
            <a:ext cx="72259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Обобщение педагогического опыта представлено</a:t>
            </a:r>
          </a:p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на официальном сайте МУДО «Центр детского творчества № 2» </a:t>
            </a:r>
          </a:p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г.о.Саранск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71736" y="285728"/>
            <a:ext cx="36433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Дополнительная информация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ярославская\аттестация\Аттестация 20-21\Аттестация Ярославской Е.Б\информ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1"/>
            <a:ext cx="4155775" cy="5715039"/>
          </a:xfrm>
          <a:prstGeom prst="rect">
            <a:avLst/>
          </a:prstGeom>
          <a:noFill/>
        </p:spPr>
      </p:pic>
      <p:pic>
        <p:nvPicPr>
          <p:cNvPr id="1027" name="Picture 3" descr="C:\ярославская\аттестация\Аттестация 20-21\Аттестация Ярославской Е.Б\информ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854" y="571480"/>
            <a:ext cx="4155505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ярославская\аттестация\Аттестация 20-21\Аттестация Ярославской Е.Б\Новые сканы\комплексн программ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642918"/>
            <a:ext cx="4188043" cy="5759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3788" cy="43497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Picture 2" descr="C:\Users\Татьяна\Desktop\Аттестация 2015 Тишкина Т.Н\аттестация 2020\Скан эксперимент площадки((Для 2 строки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857364"/>
            <a:ext cx="2879891" cy="39604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C:\Users\Татьяна\Desktop\Документы для Тишкиной сканы\Документы для Тишкиной сканы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428868"/>
            <a:ext cx="2894482" cy="42529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ярославская\аттестация\Аттестация 20-21\Аттестация Ярославской Е.Б\Новые сканы\научная тем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2909042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 bwMode="auto">
          <a:xfrm>
            <a:off x="827584" y="18864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в конкурсах, акциях.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2053" name="Picture 5" descr="C:\ярославская\аттестация\Аттестация 20-21\Аттестация Ярославской Е.Б\скан 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3272460" cy="4500594"/>
          </a:xfrm>
          <a:prstGeom prst="rect">
            <a:avLst/>
          </a:prstGeom>
          <a:noFill/>
        </p:spPr>
      </p:pic>
      <p:pic>
        <p:nvPicPr>
          <p:cNvPr id="2054" name="Picture 6" descr="C:\ярославская\аттестация\Аттестация 20-21\Аттестация Ярославской Е.Б\скан 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3571900" cy="4912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ярославская\аттестация\Аттестация 20-21\Аттестация Ярославской Е.Б\скан 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142984"/>
            <a:ext cx="3532179" cy="4857784"/>
          </a:xfrm>
          <a:prstGeom prst="rect">
            <a:avLst/>
          </a:prstGeom>
          <a:noFill/>
        </p:spPr>
      </p:pic>
      <p:pic>
        <p:nvPicPr>
          <p:cNvPr id="3075" name="Picture 3" descr="C:\ярославская\аттестация\Аттестация 20-21\Аттестация Ярославской Е.Б\скан 8 - коп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3786214" cy="5206817"/>
          </a:xfrm>
          <a:prstGeom prst="rect">
            <a:avLst/>
          </a:prstGeom>
          <a:noFill/>
        </p:spPr>
      </p:pic>
      <p:pic>
        <p:nvPicPr>
          <p:cNvPr id="12" name="Picture 4" descr="C:\ярославская\аттестация\Аттестация 20-21\Аттестация Ярославской Е.Б\скан 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571480"/>
            <a:ext cx="3687992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ярославская\аттестация\Аттестация 20-21\Аттестация Ярославской Е.Б\Новые сканы\Будкина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051881" cy="5572164"/>
          </a:xfrm>
          <a:prstGeom prst="rect">
            <a:avLst/>
          </a:prstGeom>
          <a:noFill/>
        </p:spPr>
      </p:pic>
      <p:pic>
        <p:nvPicPr>
          <p:cNvPr id="2051" name="Picture 3" descr="C:\ярославская\аттестация\Аттестация 20-21\Аттестация Ярославской Е.Б\Новые сканы\Будкин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4051881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4067</TotalTime>
  <Words>898</Words>
  <Application>Microsoft Office PowerPoint</Application>
  <PresentationFormat>Экран (4:3)</PresentationFormat>
  <Paragraphs>169</Paragraphs>
  <Slides>33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Министерство образования РМ</vt:lpstr>
      <vt:lpstr>                 Характеристика- представление </vt:lpstr>
      <vt:lpstr>Слайд 3</vt:lpstr>
      <vt:lpstr>Слайд 4</vt:lpstr>
      <vt:lpstr>Слайд 5</vt:lpstr>
      <vt:lpstr>Участие в инновационной (экспериментальной) деятельности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Участие педагога в профессиональных конкурсах</vt:lpstr>
      <vt:lpstr>Награды и поощрения в межаттестационный период</vt:lpstr>
      <vt:lpstr>Слайд 31</vt:lpstr>
      <vt:lpstr>Слайд 32</vt:lpstr>
      <vt:lpstr>Слайд 33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Ирина</dc:creator>
  <cp:lastModifiedBy>1</cp:lastModifiedBy>
  <cp:revision>406</cp:revision>
  <dcterms:created xsi:type="dcterms:W3CDTF">2013-11-25T10:55:46Z</dcterms:created>
  <dcterms:modified xsi:type="dcterms:W3CDTF">2021-02-10T07:34:05Z</dcterms:modified>
</cp:coreProperties>
</file>