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sldIdLst>
    <p:sldId id="340" r:id="rId2"/>
    <p:sldId id="381" r:id="rId3"/>
    <p:sldId id="339" r:id="rId4"/>
    <p:sldId id="337" r:id="rId5"/>
    <p:sldId id="342" r:id="rId6"/>
    <p:sldId id="341" r:id="rId7"/>
    <p:sldId id="261" r:id="rId8"/>
    <p:sldId id="335" r:id="rId9"/>
    <p:sldId id="343" r:id="rId10"/>
    <p:sldId id="344" r:id="rId11"/>
    <p:sldId id="346" r:id="rId12"/>
    <p:sldId id="306" r:id="rId13"/>
    <p:sldId id="347" r:id="rId14"/>
    <p:sldId id="348" r:id="rId15"/>
    <p:sldId id="380" r:id="rId16"/>
    <p:sldId id="379" r:id="rId17"/>
    <p:sldId id="378" r:id="rId18"/>
    <p:sldId id="349" r:id="rId19"/>
    <p:sldId id="377" r:id="rId20"/>
    <p:sldId id="350" r:id="rId21"/>
    <p:sldId id="303" r:id="rId22"/>
    <p:sldId id="351" r:id="rId23"/>
    <p:sldId id="352" r:id="rId24"/>
    <p:sldId id="353" r:id="rId25"/>
    <p:sldId id="354" r:id="rId26"/>
    <p:sldId id="318" r:id="rId27"/>
    <p:sldId id="355" r:id="rId28"/>
    <p:sldId id="356" r:id="rId29"/>
    <p:sldId id="357" r:id="rId30"/>
    <p:sldId id="358" r:id="rId31"/>
    <p:sldId id="359" r:id="rId32"/>
    <p:sldId id="376" r:id="rId33"/>
    <p:sldId id="360" r:id="rId34"/>
    <p:sldId id="374" r:id="rId35"/>
    <p:sldId id="375" r:id="rId36"/>
    <p:sldId id="361" r:id="rId37"/>
    <p:sldId id="372" r:id="rId38"/>
    <p:sldId id="373" r:id="rId39"/>
    <p:sldId id="362" r:id="rId40"/>
    <p:sldId id="363" r:id="rId41"/>
    <p:sldId id="364" r:id="rId42"/>
    <p:sldId id="280" r:id="rId43"/>
    <p:sldId id="365" r:id="rId44"/>
    <p:sldId id="371" r:id="rId45"/>
    <p:sldId id="366" r:id="rId46"/>
    <p:sldId id="370" r:id="rId47"/>
    <p:sldId id="367" r:id="rId48"/>
    <p:sldId id="368" r:id="rId49"/>
    <p:sldId id="36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185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89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f4f/f4f48c6830ce31c31402f93538170e27/Predstavlenie-pedagogicheskogo-opyta-2023g.opyta.pdf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974"/>
            <a:ext cx="668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</a:t>
            </a:r>
            <a:r>
              <a:rPr lang="ru-RU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Республики Мордовия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836712"/>
            <a:ext cx="4752528" cy="513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0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000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21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Курышевой Евгении Сергеевны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14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endParaRPr lang="ru-RU" sz="1400" b="1" dirty="0" smtClean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1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МАДОУ «</a:t>
            </a:r>
            <a:r>
              <a:rPr lang="ru-RU" sz="14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1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№ 82 </a:t>
            </a:r>
            <a:r>
              <a:rPr lang="ru-RU" sz="14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 городского округа </a:t>
            </a:r>
            <a:r>
              <a:rPr lang="ru-RU" sz="1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endParaRPr lang="ru-RU" sz="1400" b="1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16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06.02.1992</a:t>
            </a: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1600" b="1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endParaRPr lang="ru-RU" sz="1600" dirty="0" smtClean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873624"/>
              </a:buClr>
            </a:pPr>
            <a:r>
              <a:rPr lang="ru-RU" sz="16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sz="16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sz="1600" dirty="0" err="1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по специальности «Педагогика и психология» с доп. спец. «Олигофренопедагогика» </a:t>
            </a:r>
            <a:r>
              <a:rPr lang="ru-RU" sz="16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2014 г</a:t>
            </a:r>
            <a:r>
              <a:rPr lang="ru-RU" sz="16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73624"/>
              </a:buClr>
            </a:pPr>
            <a:r>
              <a:rPr lang="ru-RU" sz="1600" b="1" dirty="0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Профессиональная переподготовка: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73624"/>
              </a:buClr>
            </a:pPr>
            <a:r>
              <a:rPr lang="ru-RU" sz="1600" dirty="0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ООО «</a:t>
            </a:r>
            <a:r>
              <a:rPr lang="ru-RU" sz="1600" dirty="0" err="1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Инфоурок</a:t>
            </a:r>
            <a:r>
              <a:rPr lang="ru-RU" sz="1600" dirty="0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73624"/>
              </a:buClr>
            </a:pPr>
            <a:r>
              <a:rPr lang="ru-RU" sz="1600" dirty="0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«Воспитание детей дошкольного возраста», 2018 г .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73624"/>
              </a:buClr>
            </a:pPr>
            <a:r>
              <a:rPr lang="ru-RU" sz="1600" b="1" dirty="0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1600" dirty="0">
                <a:solidFill>
                  <a:srgbClr val="0A018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9 лет</a:t>
            </a:r>
          </a:p>
          <a:p>
            <a:pPr lvl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600" b="1" dirty="0">
                <a:solidFill>
                  <a:srgbClr val="0A0185"/>
                </a:solidFill>
                <a:latin typeface="Times New Roman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600" dirty="0">
                <a:solidFill>
                  <a:srgbClr val="0A0185"/>
                </a:solidFill>
                <a:latin typeface="Times New Roman" pitchFamily="18" charset="0"/>
                <a:cs typeface="Times New Roman" panose="02020603050405020304" pitchFamily="18" charset="0"/>
              </a:rPr>
              <a:t>9 лет</a:t>
            </a:r>
          </a:p>
          <a:p>
            <a:pPr lvl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600" b="1" dirty="0">
                <a:solidFill>
                  <a:srgbClr val="0A0185"/>
                </a:solidFill>
                <a:latin typeface="Times New Roman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altLang="ru-RU" sz="1600" dirty="0">
                <a:solidFill>
                  <a:srgbClr val="0A0185"/>
                </a:solidFill>
                <a:latin typeface="Times New Roman" pitchFamily="18" charset="0"/>
                <a:cs typeface="Times New Roman" panose="02020603050405020304" pitchFamily="18" charset="0"/>
              </a:rPr>
              <a:t>первая</a:t>
            </a:r>
          </a:p>
          <a:p>
            <a:pPr lvl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600" b="1" dirty="0">
                <a:solidFill>
                  <a:srgbClr val="0A0185"/>
                </a:solidFill>
                <a:latin typeface="Times New Roman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alt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22.10.2018 г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518341"/>
            <a:ext cx="3528392" cy="56886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Users\user\Downloads\IMG_0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6" y="826820"/>
            <a:ext cx="3336444" cy="5004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6672"/>
            <a:ext cx="4437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4" descr="C:\Users\asus\Desktop\ЖЕНЯ\img-211109104947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99892"/>
            <a:ext cx="6678636" cy="519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sus\Desktop\ЖЕНЯ\img-211109104912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79512" y="1119580"/>
            <a:ext cx="3960791" cy="56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306513"/>
            <a:ext cx="8443913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8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323225"/>
              </p:ext>
            </p:extLst>
          </p:nvPr>
        </p:nvGraphicFramePr>
        <p:xfrm>
          <a:off x="214282" y="152337"/>
          <a:ext cx="8606190" cy="6229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6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61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sng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2000" u="sng" baseline="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u="sng" dirty="0" smtClean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1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 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Асяева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Алиса, конкурс новогодних елочных игрушек «Время сказочных затей»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8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9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20.12.2022г.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Грамота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Горбунов Роман, в конкурсе «Новогодний венок – 2023»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61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 уровень</a:t>
                      </a:r>
                      <a:endParaRPr lang="en-US" sz="1800" b="1" u="sng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837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76лет»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77лет»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Интернет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52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Евачева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Алиса, в конкурсе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детских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рисунков  «Я рисую лето»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Евачева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Алиса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в конкурсе детских творческих работ «Народные промыслы»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4388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/>
          <a:stretch/>
        </p:blipFill>
        <p:spPr bwMode="auto">
          <a:xfrm>
            <a:off x="2672861" y="980728"/>
            <a:ext cx="395151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404664"/>
            <a:ext cx="5055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3" name="Picture 13" descr="C:\Users\asus\Desktop\ЖЕНЯ\Рисунок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08" y="1016377"/>
            <a:ext cx="4011168" cy="565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4024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u="sng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Всероссийский уровень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user\Pictures\2023-01-24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609774" y="941961"/>
            <a:ext cx="3955821" cy="56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31" y="928670"/>
            <a:ext cx="4286250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0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2023-01-24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857232"/>
            <a:ext cx="4143404" cy="56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05" y="875912"/>
            <a:ext cx="4144962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0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19472"/>
            <a:ext cx="1524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Интернет</a:t>
            </a:r>
            <a:endParaRPr lang="ru-RU" u="sng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602259" cy="324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06" y="3094000"/>
            <a:ext cx="4684558" cy="343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3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2329" y="1412776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5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Pictures\2023-08-30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603439" cy="63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260648"/>
            <a:ext cx="4189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Представление к аттестации</a:t>
            </a:r>
            <a:endParaRPr lang="ru-RU" dirty="0"/>
          </a:p>
        </p:txBody>
      </p:sp>
      <p:pic>
        <p:nvPicPr>
          <p:cNvPr id="1026" name="Picture 2" descr="C:\Users\user\Pictures\2023-08-30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2313"/>
            <a:ext cx="3498720" cy="481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23-08-30\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r="4969"/>
          <a:stretch/>
        </p:blipFill>
        <p:spPr bwMode="auto">
          <a:xfrm>
            <a:off x="541866" y="722312"/>
            <a:ext cx="3814109" cy="57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2023-08-30\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r="5681" b="6963"/>
          <a:stretch/>
        </p:blipFill>
        <p:spPr bwMode="auto">
          <a:xfrm>
            <a:off x="4712871" y="640144"/>
            <a:ext cx="4064000" cy="577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64704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</a:t>
            </a:r>
            <a:r>
              <a:rPr lang="ru-RU" sz="32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2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11378"/>
              </p:ext>
            </p:extLst>
          </p:nvPr>
        </p:nvGraphicFramePr>
        <p:xfrm>
          <a:off x="0" y="0"/>
          <a:ext cx="9144000" cy="6721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7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30612"/>
                <a:gridCol w="2928926"/>
              </a:tblGrid>
              <a:tr h="657577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757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665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24.10.2022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«Современные технологии для развития речи дошкольников»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№1 «Использование современный педагогических технологий в обучении дошкольников»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757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8980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11.02.2019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университет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«Современные</a:t>
                      </a:r>
                      <a:r>
                        <a:rPr lang="ru-RU" sz="1600" baseline="0" dirty="0" smtClean="0"/>
                        <a:t> подходы к нравственно-патриотическому воспитанию детей дошкольного возраста с ограниченными возможностями здоровья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Межрегиональный научно-практический семинар «Психолого-педагогическое сопровождение лиц с ограниченными возможностями здоровья в условиях инклюзивного образования»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175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46466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09.12.2022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учебно-методический портал «Педсовет»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Использование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здоровьесберегающих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технологий в образовательном учреждении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Всероссийская педагогическая конференция 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2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Pictures\2023-08-30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/>
          <a:stretch/>
        </p:blipFill>
        <p:spPr bwMode="auto">
          <a:xfrm>
            <a:off x="3044142" y="871575"/>
            <a:ext cx="4048138" cy="58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4437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6"/>
            <a:ext cx="3903772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8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4113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 уровень</a:t>
            </a:r>
          </a:p>
        </p:txBody>
      </p:sp>
      <p:pic>
        <p:nvPicPr>
          <p:cNvPr id="5" name="Picture 2" descr="C:\Users\asus\Desktop\ЖЕНЯ\Рисунок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30" y="1124744"/>
            <a:ext cx="4032448" cy="56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2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64704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 – классов, мероприятий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76047"/>
              </p:ext>
            </p:extLst>
          </p:nvPr>
        </p:nvGraphicFramePr>
        <p:xfrm>
          <a:off x="0" y="0"/>
          <a:ext cx="9144000" cy="718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9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6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8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113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8602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326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925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04.03.2021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«Учимся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играть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детьми»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форме открытого просмотра для родителей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895">
                <a:tc gridSpan="5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892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20.02.2023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 Центр непрерывного повышения профессионального мастерства педагогических работников « Педагог 13ру.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Рисование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ватными палочками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– класс  «Познавательно-исследовательская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 в ДОО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034">
                <a:tc gridSpan="5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r>
                        <a:rPr lang="ru-RU" sz="20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1296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15.03.2019 г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Мордовский государственный педагогический институт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«Настольный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театр своими руками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55-е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Евсевьевские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чтения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Международная научно-практическая конференция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68178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Pictures\2023-08-30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8" y="898897"/>
            <a:ext cx="4248472" cy="58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2023-08-30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58" y="898897"/>
            <a:ext cx="4268644" cy="58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53205" y="404664"/>
            <a:ext cx="383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85" y="908720"/>
            <a:ext cx="4395787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3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53205" y="404664"/>
            <a:ext cx="373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Международный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уровень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2980"/>
            <a:ext cx="3888432" cy="534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3608"/>
            <a:ext cx="3672408" cy="549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908720"/>
            <a:ext cx="8424936" cy="518509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</a:t>
            </a: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опыта 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размещено на сайте МАДОУ «Детский сад </a:t>
            </a: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№ 82 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вида»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7210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«Формирование сенсорной культуры детей младшего дошкольного возраста  посредством нетрадиционных игр»</a:t>
            </a:r>
            <a:r>
              <a:rPr lang="ru-RU" sz="2400" b="1" dirty="0">
                <a:solidFill>
                  <a:srgbClr val="97210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97210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386247"/>
            <a:ext cx="556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Экспертная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7944" y="1340768"/>
            <a:ext cx="15135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6247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Общественно </a:t>
            </a: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педагогическая активность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в конкурсах</a:t>
            </a:r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624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asus\Downloads\520503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0" y="747106"/>
            <a:ext cx="3744416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asus\Desktop\ЖЕНЯ\Рисунок1667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2285"/>
            <a:ext cx="4248472" cy="58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6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</a:t>
            </a:r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67890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Pictures\2023-08-30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3600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Pictures\2023-08-30\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11" y="491122"/>
            <a:ext cx="4387548" cy="60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67890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Pictures\2023-08-30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3053"/>
            <a:ext cx="4560650" cy="62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Pictures\2023-08-30\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83" y="272202"/>
            <a:ext cx="4546728" cy="625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678908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  <a:b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5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67890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Pictures\2023-08-30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462812" cy="61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2023-08-30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43" y="332656"/>
            <a:ext cx="4541820" cy="62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1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67890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F:\ГОРИНА 2023\2023-05-29\015.jpg"/>
          <p:cNvPicPr>
            <a:picLocks noChangeAspect="1" noChangeArrowheads="1"/>
          </p:cNvPicPr>
          <p:nvPr/>
        </p:nvPicPr>
        <p:blipFill>
          <a:blip r:embed="rId2" cstate="print"/>
          <a:srcRect r="6612"/>
          <a:stretch>
            <a:fillRect/>
          </a:stretch>
        </p:blipFill>
        <p:spPr bwMode="auto">
          <a:xfrm>
            <a:off x="4572000" y="332656"/>
            <a:ext cx="4306293" cy="6341809"/>
          </a:xfrm>
          <a:prstGeom prst="rect">
            <a:avLst/>
          </a:prstGeom>
          <a:noFill/>
        </p:spPr>
      </p:pic>
      <p:pic>
        <p:nvPicPr>
          <p:cNvPr id="7170" name="Picture 2" descr="C:\Users\user\Pictures\2023-08-30\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"/>
          <a:stretch/>
        </p:blipFill>
        <p:spPr bwMode="auto">
          <a:xfrm>
            <a:off x="179513" y="322531"/>
            <a:ext cx="4401234" cy="63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836712"/>
            <a:ext cx="80648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Таких семей нет</a:t>
            </a:r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3648" y="379173"/>
            <a:ext cx="6408836" cy="776114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 Участие </a:t>
            </a:r>
            <a:r>
              <a:rPr lang="ru-RU" alt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 инновационной </a:t>
            </a:r>
            <a:br>
              <a:rPr lang="ru-RU" alt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395536" y="1290111"/>
            <a:ext cx="3503879" cy="475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15" y="1689449"/>
            <a:ext cx="50693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Pictures\2023-08-30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58" y="476672"/>
            <a:ext cx="4365315" cy="600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9612" y="1355743"/>
            <a:ext cx="7272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педагога в профессиональных 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5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88" y="260648"/>
            <a:ext cx="8746299" cy="50405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108930"/>
              </p:ext>
            </p:extLst>
          </p:nvPr>
        </p:nvGraphicFramePr>
        <p:xfrm>
          <a:off x="142844" y="142852"/>
          <a:ext cx="8786874" cy="6500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68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8390">
                <a:tc>
                  <a:txBody>
                    <a:bodyPr/>
                    <a:lstStyle/>
                    <a:p>
                      <a:r>
                        <a:rPr lang="ru-RU" sz="2400" u="sng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400" u="sng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152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2019г. Диплом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степени республиканский конкурс учебно-методических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разработок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«Родной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язык- душа мордовского народа»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3642">
                <a:tc>
                  <a:txBody>
                    <a:bodyPr/>
                    <a:lstStyle/>
                    <a:p>
                      <a:r>
                        <a:rPr lang="ru-RU" sz="24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24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4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730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25.06.2022г. Диплом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в конкурсе профессионального мастерства  работников образования «Простые правила»</a:t>
                      </a:r>
                    </a:p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в конкурсе на лучшую методическую разработку «Цифровая среда педагога» в номинации «Дошкольное образование»</a:t>
                      </a: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в конкурсе педагогических работников «Всё может педагог -2022»</a:t>
                      </a: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2023г. Призёр, конкурс учебно-методических разработок среди студентов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во, педагогов дошкольных образовательных организаций и учителей начальной школы «Педагогическое мастерство и творчество»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7075" y="260648"/>
            <a:ext cx="4437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4" name="Picture 28" descr="C:\Users\asus\Desktop\ЖЕНЯ\Рисунок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787518" cy="57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Всероссийский уровень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395536" y="1008155"/>
            <a:ext cx="4033556" cy="584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Pictures\2023-08-30\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76" y="983053"/>
            <a:ext cx="4289988" cy="59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220072" y="3775700"/>
            <a:ext cx="1152128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9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5227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33" y="3242772"/>
            <a:ext cx="4765137" cy="32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sus\Desktop\ЖЕНЯ\Рисунок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97" y="971025"/>
            <a:ext cx="6853806" cy="49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1386301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2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sus\Desktop\ЖЕНЯ\Рисунок1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392488" cy="645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8624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9900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247"/>
            <a:ext cx="388937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0" y="1410462"/>
            <a:ext cx="4897015" cy="348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78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43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15443" r="51144" b="7184"/>
          <a:stretch/>
        </p:blipFill>
        <p:spPr bwMode="auto">
          <a:xfrm>
            <a:off x="251520" y="482346"/>
            <a:ext cx="4388824" cy="59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er\Pictures\2023-08-30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08" y="482346"/>
            <a:ext cx="4283968" cy="58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" y="714356"/>
            <a:ext cx="4243387" cy="584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/>
          <a:stretch>
            <a:fillRect/>
          </a:stretch>
        </p:blipFill>
        <p:spPr bwMode="auto">
          <a:xfrm>
            <a:off x="4714876" y="714356"/>
            <a:ext cx="4224649" cy="593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5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7150" y="1557338"/>
            <a:ext cx="7816850" cy="142875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br>
              <a:rPr lang="ru-RU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r>
              <a:rPr lang="ru-RU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32656"/>
            <a:ext cx="6165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Наличие публикаций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523851"/>
              </p:ext>
            </p:extLst>
          </p:nvPr>
        </p:nvGraphicFramePr>
        <p:xfrm>
          <a:off x="285720" y="1214420"/>
          <a:ext cx="8501122" cy="420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1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4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Международный уровень</a:t>
                      </a:r>
                    </a:p>
                    <a:p>
                      <a:endParaRPr lang="ru-RU" sz="2000" b="1" u="sng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5042">
                <a:tc>
                  <a:txBody>
                    <a:bodyPr/>
                    <a:lstStyle/>
                    <a:p>
                      <a:r>
                        <a:rPr lang="ru-RU" dirty="0" smtClean="0"/>
                        <a:t>НИЦ</a:t>
                      </a:r>
                      <a:r>
                        <a:rPr lang="ru-RU" baseline="0" dirty="0" smtClean="0"/>
                        <a:t> «Мир науки»</a:t>
                      </a:r>
                      <a:r>
                        <a:rPr lang="ru-RU" dirty="0" smtClean="0"/>
                        <a:t> – «Инновационные</a:t>
                      </a:r>
                      <a:r>
                        <a:rPr lang="ru-RU" baseline="0" dirty="0" smtClean="0"/>
                        <a:t> процессы в современной науке</a:t>
                      </a:r>
                      <a:r>
                        <a:rPr lang="ru-RU" dirty="0" smtClean="0"/>
                        <a:t>» статья «Использование</a:t>
                      </a:r>
                      <a:r>
                        <a:rPr lang="ru-RU" baseline="0" dirty="0" smtClean="0"/>
                        <a:t> игровых технологий в режимных моментах в развитии детей младшего дошкольного возраста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506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2259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ФГБОУ</a:t>
                      </a:r>
                      <a:r>
                        <a:rPr lang="ru-RU" sz="2000" baseline="0" dirty="0" smtClean="0"/>
                        <a:t> ВО МГПИ им. М.Е. </a:t>
                      </a:r>
                      <a:r>
                        <a:rPr lang="ru-RU" sz="2000" baseline="0" dirty="0" err="1" smtClean="0"/>
                        <a:t>Евсевьева</a:t>
                      </a:r>
                      <a:r>
                        <a:rPr lang="ru-RU" sz="2000" dirty="0" smtClean="0"/>
                        <a:t> – «Психолого-педагогическое</a:t>
                      </a:r>
                      <a:r>
                        <a:rPr lang="ru-RU" sz="2000" baseline="0" dirty="0" smtClean="0"/>
                        <a:t> сопровождение лиц с ограниченными возможностями здоровья в условиях инклюзивного образования</a:t>
                      </a:r>
                      <a:r>
                        <a:rPr lang="ru-RU" sz="2000" dirty="0" smtClean="0"/>
                        <a:t>» статья «Современные</a:t>
                      </a:r>
                      <a:r>
                        <a:rPr lang="ru-RU" sz="2000" baseline="0" dirty="0" smtClean="0"/>
                        <a:t> подходы к нравственно-патриотическому воспитанию детей дошкольного возраста с ограниченными возможностями здоровья</a:t>
                      </a:r>
                      <a:r>
                        <a:rPr lang="ru-RU" sz="2000" dirty="0" smtClean="0"/>
                        <a:t>»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5314916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5659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728" y="548680"/>
            <a:ext cx="4317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5513"/>
            <a:ext cx="4176464" cy="519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36" y="1207022"/>
            <a:ext cx="3912828" cy="52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8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3660</TotalTime>
  <Words>710</Words>
  <Application>Microsoft Office PowerPoint</Application>
  <PresentationFormat>Экран (4:3)</PresentationFormat>
  <Paragraphs>146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Аспект</vt:lpstr>
      <vt:lpstr>Презентация PowerPoint</vt:lpstr>
      <vt:lpstr>Презентация PowerPoint</vt:lpstr>
      <vt:lpstr>Представление педагогического  опыта размещено на сайте МАДОУ «Детский сад  № 82 комбинированного вида»  «Формирование сенсорной культуры детей младшего дошкольного возраста  посредством нетрадиционных игр»    </vt:lpstr>
      <vt:lpstr>1. Участие в инновационной  (экспериментальной) деятельности</vt:lpstr>
      <vt:lpstr>Презентация PowerPoint</vt:lpstr>
      <vt:lpstr>Презентация PowerPoint</vt:lpstr>
      <vt:lpstr>Наставничество не имею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Лида</dc:creator>
  <cp:lastModifiedBy>Customer</cp:lastModifiedBy>
  <cp:revision>309</cp:revision>
  <dcterms:created xsi:type="dcterms:W3CDTF">2021-01-31T20:39:46Z</dcterms:created>
  <dcterms:modified xsi:type="dcterms:W3CDTF">2023-08-30T09:42:57Z</dcterms:modified>
</cp:coreProperties>
</file>