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7" r:id="rId6"/>
    <p:sldId id="307" r:id="rId7"/>
    <p:sldId id="304" r:id="rId8"/>
    <p:sldId id="308" r:id="rId9"/>
    <p:sldId id="306" r:id="rId10"/>
    <p:sldId id="309" r:id="rId1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85" d="100"/>
          <a:sy n="85" d="100"/>
        </p:scale>
        <p:origin x="-102" y="-270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pPr rtl="0"/>
              <a:t>18.02.2022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pPr rtl="0"/>
              <a:t>18.02.2022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828" y="1239085"/>
            <a:ext cx="9357980" cy="2262669"/>
          </a:xfrm>
        </p:spPr>
        <p:txBody>
          <a:bodyPr>
            <a:normAutofit/>
          </a:bodyPr>
          <a:lstStyle/>
          <a:p>
            <a:pPr algn="ctr" defTabSz="914126">
              <a:spcBef>
                <a:spcPts val="0"/>
              </a:spcBef>
            </a:pPr>
            <a:r>
              <a:rPr lang="ru-RU" sz="7198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Зимушка-зима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62730" y="5074375"/>
            <a:ext cx="10843972" cy="177113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Савкина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484" y="119225"/>
            <a:ext cx="11437308" cy="1475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80" algn="ctr">
              <a:lnSpc>
                <a:spcPct val="107000"/>
              </a:lnSpc>
            </a:pPr>
            <a:r>
              <a:rPr lang="ru-RU" sz="2799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Структурное подразделение «Детский сад комбинированного вида «Ягодка» МБДОУ «Детский сад «Планета детства» комбинированного вида»</a:t>
            </a:r>
            <a:endParaRPr lang="ru-RU" sz="2799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ихотворение"/>
          <p:cNvSpPr/>
          <p:nvPr/>
        </p:nvSpPr>
        <p:spPr>
          <a:xfrm>
            <a:off x="-386308" y="1628800"/>
            <a:ext cx="8716726" cy="2957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4429" algn="just">
              <a:lnSpc>
                <a:spcPct val="150000"/>
              </a:lnSpc>
            </a:pPr>
            <a:r>
              <a:rPr lang="ru-RU" sz="3199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Крыша в шапке меховой,</a:t>
            </a:r>
          </a:p>
          <a:p>
            <a:pPr marL="1904429" algn="just">
              <a:lnSpc>
                <a:spcPct val="150000"/>
              </a:lnSpc>
            </a:pPr>
            <a:r>
              <a:rPr lang="ru-RU" sz="3199" b="1" dirty="0">
                <a:latin typeface="Times New Roman" panose="02020603050405020304" pitchFamily="18" charset="0"/>
                <a:ea typeface="Calibri" panose="020F0502020204030204" pitchFamily="34" charset="0"/>
              </a:rPr>
              <a:t>Белый дым над головой,</a:t>
            </a:r>
          </a:p>
          <a:p>
            <a:pPr marL="1904429" algn="just">
              <a:lnSpc>
                <a:spcPct val="150000"/>
              </a:lnSpc>
            </a:pPr>
            <a:r>
              <a:rPr lang="ru-RU" sz="3199" b="1" dirty="0">
                <a:latin typeface="Times New Roman" panose="02020603050405020304" pitchFamily="18" charset="0"/>
                <a:ea typeface="Calibri" panose="020F0502020204030204" pitchFamily="34" charset="0"/>
              </a:rPr>
              <a:t>Двор в снегу, белы дома.</a:t>
            </a:r>
          </a:p>
          <a:p>
            <a:pPr marL="1904429" algn="just">
              <a:lnSpc>
                <a:spcPct val="150000"/>
              </a:lnSpc>
            </a:pPr>
            <a:r>
              <a:rPr lang="ru-RU" sz="3199" b="1" dirty="0">
                <a:latin typeface="Times New Roman" panose="02020603050405020304" pitchFamily="18" charset="0"/>
                <a:ea typeface="Calibri" panose="020F0502020204030204" pitchFamily="34" charset="0"/>
              </a:rPr>
              <a:t>Ночью к нам пришла …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/>
          </p:nvPr>
        </p:nvSpPr>
        <p:spPr>
          <a:xfrm>
            <a:off x="1114502" y="-387424"/>
            <a:ext cx="10391869" cy="123310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399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86DF5C-27A4-49F1-B8C3-52F8AAE018BE}"/>
              </a:ext>
            </a:extLst>
          </p:cNvPr>
          <p:cNvSpPr txBox="1"/>
          <p:nvPr/>
        </p:nvSpPr>
        <p:spPr>
          <a:xfrm rot="10800000">
            <a:off x="4726261" y="4501669"/>
            <a:ext cx="158417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(зима.)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FD9BB98-38C6-4CB2-A4EC-BDBAF2ED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1520788"/>
            <a:ext cx="5569163" cy="3480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0480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A793D9-31FB-47F4-BC53-48EA76348A84}"/>
              </a:ext>
            </a:extLst>
          </p:cNvPr>
          <p:cNvSpPr txBox="1"/>
          <p:nvPr/>
        </p:nvSpPr>
        <p:spPr>
          <a:xfrm>
            <a:off x="1341884" y="548680"/>
            <a:ext cx="11100591" cy="729398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отличная примета:		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шубу Машенька одета –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Выпал снег – встречайте…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дворе лютует …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лето, а зиму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(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лето, а зима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Звери в норах все заснули.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В сотый раз мы уж чихнули.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бывает лишь в …			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простуды лишь в …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 июле, а в </a:t>
            </a:r>
            <a:r>
              <a:rPr lang="ru-RU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декабре</a:t>
            </a:r>
            <a:r>
              <a:rPr lang="ru-RU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(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 июле, а в 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ноябре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Вьюга ноет, словно дрель,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В женский день букет мимоз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дворе стоит …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Дарит маме…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апрель, а февраль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(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Дед Мороз, а папа или сын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">
            <a:extLst>
              <a:ext uri="{FF2B5EF4-FFF2-40B4-BE49-F238E27FC236}">
                <a16:creationId xmlns="" xmlns:a16="http://schemas.microsoft.com/office/drawing/2014/main" id="{57F8E3D2-E68C-4A3F-BC3F-FAC69B74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77" y="-531440"/>
            <a:ext cx="10391869" cy="123310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399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Загадки-обманки</a:t>
            </a:r>
          </a:p>
        </p:txBody>
      </p:sp>
    </p:spTree>
    <p:extLst>
      <p:ext uri="{BB962C8B-B14F-4D97-AF65-F5344CB8AC3E}">
        <p14:creationId xmlns="" xmlns:p14="http://schemas.microsoft.com/office/powerpoint/2010/main" val="2013431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1272145" y="136614"/>
            <a:ext cx="10391869" cy="123310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399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картинку, на которой изображена зима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523602" y="4098812"/>
            <a:ext cx="3299689" cy="2464973"/>
            <a:chOff x="1523999" y="4098986"/>
            <a:chExt cx="3300549" cy="2465615"/>
          </a:xfrm>
        </p:grpSpPr>
        <p:pic>
          <p:nvPicPr>
            <p:cNvPr id="6" name="Осень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9" y="4098986"/>
              <a:ext cx="3300549" cy="246561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523999" y="5851907"/>
              <a:ext cx="712694" cy="7126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999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059596" y="4098812"/>
            <a:ext cx="3299690" cy="2464973"/>
            <a:chOff x="7061435" y="4098986"/>
            <a:chExt cx="3300550" cy="2465615"/>
          </a:xfrm>
        </p:grpSpPr>
        <p:pic>
          <p:nvPicPr>
            <p:cNvPr id="8" name="Зима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435" y="4098986"/>
              <a:ext cx="3300550" cy="2465615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7061435" y="5851907"/>
              <a:ext cx="712694" cy="7126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999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059596" y="1333090"/>
            <a:ext cx="3299690" cy="2464973"/>
            <a:chOff x="7061435" y="1332544"/>
            <a:chExt cx="3300550" cy="2465615"/>
          </a:xfrm>
        </p:grpSpPr>
        <p:pic>
          <p:nvPicPr>
            <p:cNvPr id="5" name="Лето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435" y="1332544"/>
              <a:ext cx="3300550" cy="246561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7061435" y="3072653"/>
              <a:ext cx="712694" cy="7126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999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 l="27482" t="38300" r="54687" b="37974"/>
          <a:stretch/>
        </p:blipFill>
        <p:spPr>
          <a:xfrm>
            <a:off x="1523601" y="1333091"/>
            <a:ext cx="3299690" cy="2452164"/>
          </a:xfrm>
          <a:prstGeom prst="rect">
            <a:avLst/>
          </a:prstGeom>
        </p:spPr>
      </p:pic>
      <p:sp>
        <p:nvSpPr>
          <p:cNvPr id="4" name="Надпись весна"/>
          <p:cNvSpPr txBox="1"/>
          <p:nvPr/>
        </p:nvSpPr>
        <p:spPr>
          <a:xfrm>
            <a:off x="1924536" y="1333090"/>
            <a:ext cx="2497819" cy="7077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</a:p>
        </p:txBody>
      </p:sp>
      <p:sp>
        <p:nvSpPr>
          <p:cNvPr id="19" name="Надпись лето"/>
          <p:cNvSpPr txBox="1"/>
          <p:nvPr/>
        </p:nvSpPr>
        <p:spPr>
          <a:xfrm>
            <a:off x="7460531" y="1333090"/>
            <a:ext cx="2497819" cy="7077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</a:p>
        </p:txBody>
      </p:sp>
      <p:sp>
        <p:nvSpPr>
          <p:cNvPr id="20" name="Надпись осень"/>
          <p:cNvSpPr txBox="1"/>
          <p:nvPr/>
        </p:nvSpPr>
        <p:spPr>
          <a:xfrm>
            <a:off x="1879856" y="4098811"/>
            <a:ext cx="2497819" cy="707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</a:p>
        </p:txBody>
      </p:sp>
      <p:sp>
        <p:nvSpPr>
          <p:cNvPr id="21" name="Надпись зима"/>
          <p:cNvSpPr txBox="1"/>
          <p:nvPr/>
        </p:nvSpPr>
        <p:spPr>
          <a:xfrm>
            <a:off x="7460531" y="4098811"/>
            <a:ext cx="2497819" cy="707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</a:p>
        </p:txBody>
      </p:sp>
    </p:spTree>
    <p:extLst>
      <p:ext uri="{BB962C8B-B14F-4D97-AF65-F5344CB8AC3E}">
        <p14:creationId xmlns="" xmlns:p14="http://schemas.microsoft.com/office/powerpoint/2010/main" val="342934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4AE448-348A-4F01-BEA1-5BBCFD103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916" y="1143000"/>
            <a:ext cx="9782801" cy="457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 собирает, да вот зима все проедает.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декабре зима стелет холсты, а мороз наводит мосты.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 год кончает, а зиму начинает.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 январь – зимы государь.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 невелик, да стоять не велит.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пугай, зима: придет весна.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января солнце на лето поворачивает, а зима – на мороз.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Февраль переменчив: то январем потянет, то мартом проглянет</a:t>
            </a:r>
          </a:p>
          <a:p>
            <a:endParaRPr lang="ru-RU" dirty="0"/>
          </a:p>
        </p:txBody>
      </p:sp>
      <p:sp>
        <p:nvSpPr>
          <p:cNvPr id="4" name="Заголовок">
            <a:extLst>
              <a:ext uri="{FF2B5EF4-FFF2-40B4-BE49-F238E27FC236}">
                <a16:creationId xmlns="" xmlns:a16="http://schemas.microsoft.com/office/drawing/2014/main" id="{EE89AF7E-C28B-49D0-85DF-A8C8D479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-243408"/>
            <a:ext cx="10391869" cy="123310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399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</a:t>
            </a:r>
          </a:p>
        </p:txBody>
      </p:sp>
    </p:spTree>
    <p:extLst>
      <p:ext uri="{BB962C8B-B14F-4D97-AF65-F5344CB8AC3E}">
        <p14:creationId xmlns="" xmlns:p14="http://schemas.microsoft.com/office/powerpoint/2010/main" val="2531211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934003" y="621069"/>
          <a:ext cx="7172716" cy="621219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86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6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0609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609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AutoShape 4" descr="http://propalasobaka.org/topic/ltaviyolo/img246562.jpg"/>
          <p:cNvSpPr>
            <a:spLocks noChangeAspect="1" noChangeArrowheads="1"/>
          </p:cNvSpPr>
          <p:nvPr/>
        </p:nvSpPr>
        <p:spPr bwMode="auto">
          <a:xfrm>
            <a:off x="63483" y="-135597"/>
            <a:ext cx="304721" cy="304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pic>
        <p:nvPicPr>
          <p:cNvPr id="10" name="Кукл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663"/>
          <a:stretch/>
        </p:blipFill>
        <p:spPr>
          <a:xfrm>
            <a:off x="8979051" y="1331415"/>
            <a:ext cx="2791649" cy="5913781"/>
          </a:xfrm>
          <a:prstGeom prst="rect">
            <a:avLst/>
          </a:prstGeom>
        </p:spPr>
      </p:pic>
      <p:pic>
        <p:nvPicPr>
          <p:cNvPr id="14" name="Джинсы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482" r="71046" b="7396"/>
          <a:stretch/>
        </p:blipFill>
        <p:spPr>
          <a:xfrm>
            <a:off x="1207210" y="3794765"/>
            <a:ext cx="2363196" cy="3062342"/>
          </a:xfrm>
          <a:prstGeom prst="rect">
            <a:avLst/>
          </a:prstGeom>
        </p:spPr>
      </p:pic>
      <p:pic>
        <p:nvPicPr>
          <p:cNvPr id="15" name="Плать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2" t="7915" r="73116" b="56827"/>
          <a:stretch/>
        </p:blipFill>
        <p:spPr>
          <a:xfrm>
            <a:off x="4911577" y="879189"/>
            <a:ext cx="2035306" cy="2071009"/>
          </a:xfrm>
          <a:prstGeom prst="rect">
            <a:avLst/>
          </a:prstGeom>
        </p:spPr>
      </p:pic>
      <p:pic>
        <p:nvPicPr>
          <p:cNvPr id="16" name="Пальто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70" t="9926" r="52430" b="40643"/>
          <a:stretch/>
        </p:blipFill>
        <p:spPr>
          <a:xfrm>
            <a:off x="1654435" y="621070"/>
            <a:ext cx="2097307" cy="2987961"/>
          </a:xfrm>
          <a:prstGeom prst="rect">
            <a:avLst/>
          </a:prstGeom>
        </p:spPr>
      </p:pic>
      <p:pic>
        <p:nvPicPr>
          <p:cNvPr id="17" name="Костюм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92" t="21742" r="32491" b="25371"/>
          <a:stretch/>
        </p:blipFill>
        <p:spPr>
          <a:xfrm>
            <a:off x="5026461" y="3794764"/>
            <a:ext cx="1920422" cy="2967923"/>
          </a:xfrm>
          <a:prstGeom prst="rect">
            <a:avLst/>
          </a:prstGeom>
        </p:spPr>
      </p:pic>
      <p:sp>
        <p:nvSpPr>
          <p:cNvPr id="18" name="Заголовок"/>
          <p:cNvSpPr>
            <a:spLocks noGrp="1"/>
          </p:cNvSpPr>
          <p:nvPr>
            <p:ph type="title"/>
          </p:nvPr>
        </p:nvSpPr>
        <p:spPr>
          <a:xfrm>
            <a:off x="603323" y="-620976"/>
            <a:ext cx="10849428" cy="123310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399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девочке зимнюю одежду</a:t>
            </a:r>
          </a:p>
        </p:txBody>
      </p:sp>
    </p:spTree>
    <p:extLst>
      <p:ext uri="{BB962C8B-B14F-4D97-AF65-F5344CB8AC3E}">
        <p14:creationId xmlns="" xmlns:p14="http://schemas.microsoft.com/office/powerpoint/2010/main" val="1312810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59336 0.41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6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39D67C-27D6-4B7A-9FC7-B606A67E9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32" y="476672"/>
            <a:ext cx="9782801" cy="604867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сейчас время года?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погода? Что происходит с миром растений?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изменилась жизнь птиц зимой?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проводят зиму животные?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пословицы и поговорки о зиме.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одеты люди?</a:t>
            </a:r>
          </a:p>
        </p:txBody>
      </p:sp>
    </p:spTree>
    <p:extLst>
      <p:ext uri="{BB962C8B-B14F-4D97-AF65-F5344CB8AC3E}">
        <p14:creationId xmlns="" xmlns:p14="http://schemas.microsoft.com/office/powerpoint/2010/main" val="3903439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с оформлением из снежинок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снежинок</Template>
  <TotalTime>61</TotalTime>
  <Words>192</Words>
  <Application>Microsoft Office PowerPoint</Application>
  <PresentationFormat>Произвольный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с оформлением из снежинок</vt:lpstr>
      <vt:lpstr>Зимушка-зима</vt:lpstr>
      <vt:lpstr>Отгадай загадку</vt:lpstr>
      <vt:lpstr>Загадки-обманки</vt:lpstr>
      <vt:lpstr>Найди картинку, на которой изображена зима</vt:lpstr>
      <vt:lpstr>Пословицы и поговорки</vt:lpstr>
      <vt:lpstr>Подбери девочке зимнюю одежду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Зимушка-зима</dc:title>
  <dc:creator>user</dc:creator>
  <cp:lastModifiedBy>пк</cp:lastModifiedBy>
  <cp:revision>3</cp:revision>
  <dcterms:created xsi:type="dcterms:W3CDTF">2022-01-27T05:32:44Z</dcterms:created>
  <dcterms:modified xsi:type="dcterms:W3CDTF">2022-02-18T05:40:20Z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