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8" r:id="rId4"/>
    <p:sldId id="257" r:id="rId5"/>
    <p:sldId id="259" r:id="rId6"/>
    <p:sldId id="260" r:id="rId7"/>
    <p:sldId id="271" r:id="rId8"/>
    <p:sldId id="275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4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3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8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1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7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8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3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5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4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3987-66CD-4DC6-8AD9-ECDA50FB020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BEFF-F622-4FE6-8762-9E0935659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88783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ЭСКИЗА К КАРТИНЕ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2088232"/>
          </a:xfrm>
        </p:spPr>
        <p:txBody>
          <a:bodyPr/>
          <a:lstStyle/>
          <a:p>
            <a:r>
              <a:rPr lang="ru-RU" b="1" dirty="0" smtClean="0"/>
              <a:t>Эскизы художников Сурикова В. И.</a:t>
            </a:r>
          </a:p>
          <a:p>
            <a:r>
              <a:rPr lang="ru-RU" b="1" dirty="0" smtClean="0"/>
              <a:t>«Боярыня Морозова», </a:t>
            </a:r>
          </a:p>
          <a:p>
            <a:r>
              <a:rPr lang="ru-RU" b="1" dirty="0" smtClean="0"/>
              <a:t>Репина И. Е. «Запорожцы»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335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Василий Суриков. Галерея живописи. Голова боярыни Морозовой.</a:t>
            </a:r>
          </a:p>
          <a:p>
            <a:r>
              <a:rPr lang="ru-RU" dirty="0" smtClean="0"/>
              <a:t>1886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9" y="2174875"/>
            <a:ext cx="3279569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Василий Суриков. Галерея живописи. Голова боярыни Морозовой. Этюд для картины Боярыня Морозова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74874"/>
            <a:ext cx="2956117" cy="4060601"/>
          </a:xfrm>
        </p:spPr>
      </p:pic>
    </p:spTree>
    <p:extLst>
      <p:ext uri="{BB962C8B-B14F-4D97-AF65-F5344CB8AC3E}">
        <p14:creationId xmlns:p14="http://schemas.microsoft.com/office/powerpoint/2010/main" val="161177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11521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Василий Суриков. Галерея живописи. Боярышня в фиолетовой душегрее. Этюд.</a:t>
            </a:r>
          </a:p>
          <a:p>
            <a:r>
              <a:rPr lang="ru-RU" dirty="0" smtClean="0"/>
              <a:t>1885-1886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3" y="1484313"/>
            <a:ext cx="2163102" cy="46418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1152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Василий Суриков. Галерея живописи. Старуха в узорчатом платке.</a:t>
            </a:r>
          </a:p>
          <a:p>
            <a:r>
              <a:rPr lang="ru-RU" dirty="0" smtClean="0"/>
              <a:t>Этюд для картины Боярыня Морозова.</a:t>
            </a:r>
          </a:p>
          <a:p>
            <a:r>
              <a:rPr lang="ru-RU" dirty="0" smtClean="0"/>
              <a:t>1886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87" y="1484313"/>
            <a:ext cx="3843451" cy="4641850"/>
          </a:xfrm>
        </p:spPr>
      </p:pic>
    </p:spTree>
    <p:extLst>
      <p:ext uri="{BB962C8B-B14F-4D97-AF65-F5344CB8AC3E}">
        <p14:creationId xmlns:p14="http://schemas.microsoft.com/office/powerpoint/2010/main" val="310281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332657"/>
            <a:ext cx="4040188" cy="1152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Василий Суриков. Галерея живописи. Странник.</a:t>
            </a:r>
          </a:p>
          <a:p>
            <a:r>
              <a:rPr lang="ru-RU" dirty="0" smtClean="0"/>
              <a:t>Этюд для картины Боярыня Морозова.</a:t>
            </a:r>
          </a:p>
          <a:p>
            <a:r>
              <a:rPr lang="ru-RU" dirty="0" smtClean="0"/>
              <a:t>1885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6" y="1557338"/>
            <a:ext cx="3280416" cy="456882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60648"/>
            <a:ext cx="4041775" cy="12241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Василий Суриков. Галерея живописи. Странник.</a:t>
            </a:r>
          </a:p>
          <a:p>
            <a:r>
              <a:rPr lang="ru-RU" sz="2000" dirty="0" smtClean="0"/>
              <a:t>1886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60" y="1557338"/>
            <a:ext cx="3326104" cy="4568825"/>
          </a:xfrm>
        </p:spPr>
      </p:pic>
    </p:spTree>
    <p:extLst>
      <p:ext uri="{BB962C8B-B14F-4D97-AF65-F5344CB8AC3E}">
        <p14:creationId xmlns:p14="http://schemas.microsoft.com/office/powerpoint/2010/main" val="223915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300" b="1" dirty="0" smtClean="0"/>
              <a:t>Илья Репин</a:t>
            </a:r>
            <a:br>
              <a:rPr lang="ru-RU" sz="2300" b="1" dirty="0" smtClean="0"/>
            </a:br>
            <a:r>
              <a:rPr lang="ru-RU" sz="2300" b="1" dirty="0" smtClean="0"/>
              <a:t>Запорожцы. 1880—1891</a:t>
            </a:r>
            <a:br>
              <a:rPr lang="ru-RU" sz="2300" b="1" dirty="0" smtClean="0"/>
            </a:br>
            <a:r>
              <a:rPr lang="ru-RU" sz="2300" b="1" dirty="0" smtClean="0"/>
              <a:t>Холст, масло. 203 × 358 см</a:t>
            </a:r>
            <a:br>
              <a:rPr lang="ru-RU" sz="2300" b="1" dirty="0" smtClean="0"/>
            </a:br>
            <a:r>
              <a:rPr lang="ru-RU" sz="2300" b="1" dirty="0" smtClean="0"/>
              <a:t>Государственный Русский музей, Санкт-Петербург</a:t>
            </a:r>
            <a:endParaRPr lang="ru-RU" sz="23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9" y="1600200"/>
            <a:ext cx="7655321" cy="4525963"/>
          </a:xfrm>
        </p:spPr>
      </p:pic>
    </p:spTree>
    <p:extLst>
      <p:ext uri="{BB962C8B-B14F-4D97-AF65-F5344CB8AC3E}">
        <p14:creationId xmlns:p14="http://schemas.microsoft.com/office/powerpoint/2010/main" val="104369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Эскизы древесным углем (1878).</a:t>
            </a:r>
            <a:br>
              <a:rPr lang="ru-RU" sz="2400" dirty="0" smtClean="0"/>
            </a:br>
            <a:r>
              <a:rPr lang="ru-RU" sz="2400" dirty="0" smtClean="0"/>
              <a:t>Третьяковская галерея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159463" cy="2809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92569"/>
            <a:ext cx="3902868" cy="273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Эскиз древесным углем (1878).</a:t>
            </a:r>
            <a:br>
              <a:rPr lang="ru-RU" dirty="0" smtClean="0"/>
            </a:br>
            <a:r>
              <a:rPr lang="ru-RU" dirty="0" smtClean="0"/>
              <a:t>Третьяковская галерея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77358"/>
            <a:ext cx="7272808" cy="4634002"/>
          </a:xfrm>
        </p:spPr>
      </p:pic>
    </p:spTree>
    <p:extLst>
      <p:ext uri="{BB962C8B-B14F-4D97-AF65-F5344CB8AC3E}">
        <p14:creationId xmlns:p14="http://schemas.microsoft.com/office/powerpoint/2010/main" val="174280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Эскиз древесным углем (1878).</a:t>
            </a:r>
            <a:br>
              <a:rPr lang="ru-RU" dirty="0" smtClean="0"/>
            </a:br>
            <a:r>
              <a:rPr lang="ru-RU" dirty="0" smtClean="0"/>
              <a:t>Третьяковская галерея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9486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«Смеющийся запорожец . Этюд к картине "Запорожцы пишут письмо турецкому султану".»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67" y="1600200"/>
            <a:ext cx="5241065" cy="4525963"/>
          </a:xfrm>
        </p:spPr>
      </p:pic>
    </p:spTree>
    <p:extLst>
      <p:ext uri="{BB962C8B-B14F-4D97-AF65-F5344CB8AC3E}">
        <p14:creationId xmlns:p14="http://schemas.microsoft.com/office/powerpoint/2010/main" val="426024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Василий Суриков. Галерея живописи. Боярыня Морозова.</a:t>
            </a:r>
            <a:br>
              <a:rPr lang="ru-RU" sz="2800" b="1" dirty="0" smtClean="0"/>
            </a:br>
            <a:r>
              <a:rPr lang="ru-RU" sz="2800" b="1" dirty="0" smtClean="0"/>
              <a:t>1887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76444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22114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Василий Суриков. Галерея живописи. Боярыня Морозова. Эскиз первоначальной композиции. Рисунок из Дорожного альбома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6" y="1600200"/>
            <a:ext cx="6755168" cy="4525963"/>
          </a:xfrm>
        </p:spPr>
      </p:pic>
    </p:spTree>
    <p:extLst>
      <p:ext uri="{BB962C8B-B14F-4D97-AF65-F5344CB8AC3E}">
        <p14:creationId xmlns:p14="http://schemas.microsoft.com/office/powerpoint/2010/main" val="216502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148217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Василий Суриков. Галерея живописи. Боярыня Морозова. Эскиз.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1881-1884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6733"/>
            <a:ext cx="4040188" cy="196757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162619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Василий Суриков. Галерея живописи. Боярыня Морозова.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Эскиз композиции. Бумага, акварель, графитный карандаш.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1884-1885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32591"/>
            <a:ext cx="4041775" cy="203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8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Василий Суриков. Галерея живописи. Боярыня Морозова.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Эскиз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1881-1884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1189"/>
            <a:ext cx="8229600" cy="4443984"/>
          </a:xfrm>
        </p:spPr>
      </p:pic>
    </p:spTree>
    <p:extLst>
      <p:ext uri="{BB962C8B-B14F-4D97-AF65-F5344CB8AC3E}">
        <p14:creationId xmlns:p14="http://schemas.microsoft.com/office/powerpoint/2010/main" val="11985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Василий Суриков. Галерея живописи. Боярыня Морозова.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Эскиз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1881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" y="1600200"/>
            <a:ext cx="6858182" cy="4525963"/>
          </a:xfrm>
        </p:spPr>
      </p:pic>
    </p:spTree>
    <p:extLst>
      <p:ext uri="{BB962C8B-B14F-4D97-AF65-F5344CB8AC3E}">
        <p14:creationId xmlns:p14="http://schemas.microsoft.com/office/powerpoint/2010/main" val="278106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Василий Суриков. Галерея живописи. Боярыня Морозова.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1885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6452"/>
            <a:ext cx="8229600" cy="4353458"/>
          </a:xfrm>
        </p:spPr>
      </p:pic>
    </p:spTree>
    <p:extLst>
      <p:ext uri="{BB962C8B-B14F-4D97-AF65-F5344CB8AC3E}">
        <p14:creationId xmlns:p14="http://schemas.microsoft.com/office/powerpoint/2010/main" val="396314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Василий Суриков. Галерея живописи. Женские фигуры, странник, юродивый. Эскиз к картине Боярыня Морозова.</a:t>
            </a:r>
            <a:br>
              <a:rPr lang="ru-RU" sz="2400" b="1" dirty="0" smtClean="0"/>
            </a:br>
            <a:r>
              <a:rPr lang="ru-RU" sz="2400" b="1" dirty="0" smtClean="0"/>
              <a:t>1881-1887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30" y="1600200"/>
            <a:ext cx="4984540" cy="4525963"/>
          </a:xfrm>
        </p:spPr>
      </p:pic>
    </p:spTree>
    <p:extLst>
      <p:ext uri="{BB962C8B-B14F-4D97-AF65-F5344CB8AC3E}">
        <p14:creationId xmlns:p14="http://schemas.microsoft.com/office/powerpoint/2010/main" val="94814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Василий Суриков. Галерея живописи. Юродивый, сидящий на земле.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Набросок для картины Боярыня Морозова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70" y="1600200"/>
            <a:ext cx="6286059" cy="4525963"/>
          </a:xfrm>
        </p:spPr>
      </p:pic>
    </p:spTree>
    <p:extLst>
      <p:ext uri="{BB962C8B-B14F-4D97-AF65-F5344CB8AC3E}">
        <p14:creationId xmlns:p14="http://schemas.microsoft.com/office/powerpoint/2010/main" val="3620933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244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ОТ ЭСКИЗА К КАРТИНЕ</vt:lpstr>
      <vt:lpstr>Василий Суриков. Галерея живописи. Боярыня Морозова. 1887</vt:lpstr>
      <vt:lpstr>Василий Суриков. Галерея живописи. Боярыня Морозова. Эскиз первоначальной композиции. Рисунок из Дорожного альбома.</vt:lpstr>
      <vt:lpstr>Презентация PowerPoint</vt:lpstr>
      <vt:lpstr>Василий Суриков. Галерея живописи. Боярыня Морозова. Эскиз 1881-1884</vt:lpstr>
      <vt:lpstr>Василий Суриков. Галерея живописи. Боярыня Морозова. Эскиз 1881</vt:lpstr>
      <vt:lpstr>Василий Суриков. Галерея живописи. Боярыня Морозова. 1885</vt:lpstr>
      <vt:lpstr>Василий Суриков. Галерея живописи. Женские фигуры, странник, юродивый. Эскиз к картине Боярыня Морозова. 1881-1887</vt:lpstr>
      <vt:lpstr>Василий Суриков. Галерея живописи. Юродивый, сидящий на земле. Набросок для картины Боярыня Морозова</vt:lpstr>
      <vt:lpstr>Презентация PowerPoint</vt:lpstr>
      <vt:lpstr>Презентация PowerPoint</vt:lpstr>
      <vt:lpstr>Презентация PowerPoint</vt:lpstr>
      <vt:lpstr>Илья Репин Запорожцы. 1880—1891 Холст, масло. 203 × 358 см Государственный Русский музей, Санкт-Петербург</vt:lpstr>
      <vt:lpstr>Эскизы древесным углем (1878). Третьяковская галерея</vt:lpstr>
      <vt:lpstr>Эскиз древесным углем (1878). Третьяковская галерея</vt:lpstr>
      <vt:lpstr>Эскиз древесным углем (1878). Третьяковская галерея</vt:lpstr>
      <vt:lpstr>«Смеющийся запорожец . Этюд к картине "Запорожцы пишут письмо турецкому султану".»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2022-02-26T12:35:26Z</dcterms:created>
  <dcterms:modified xsi:type="dcterms:W3CDTF">2022-02-26T13:28:56Z</dcterms:modified>
</cp:coreProperties>
</file>