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98" r:id="rId5"/>
    <p:sldId id="300" r:id="rId6"/>
    <p:sldId id="259" r:id="rId7"/>
    <p:sldId id="289" r:id="rId8"/>
    <p:sldId id="292" r:id="rId9"/>
    <p:sldId id="290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94" r:id="rId23"/>
    <p:sldId id="273" r:id="rId24"/>
    <p:sldId id="291" r:id="rId25"/>
    <p:sldId id="276" r:id="rId26"/>
    <p:sldId id="277" r:id="rId27"/>
    <p:sldId id="278" r:id="rId28"/>
    <p:sldId id="279" r:id="rId29"/>
    <p:sldId id="280" r:id="rId30"/>
    <p:sldId id="282" r:id="rId31"/>
    <p:sldId id="297" r:id="rId32"/>
    <p:sldId id="283" r:id="rId33"/>
    <p:sldId id="284" r:id="rId34"/>
    <p:sldId id="293" r:id="rId35"/>
    <p:sldId id="285" r:id="rId36"/>
    <p:sldId id="286" r:id="rId37"/>
    <p:sldId id="287" r:id="rId38"/>
    <p:sldId id="299" r:id="rId39"/>
    <p:sldId id="295" r:id="rId40"/>
    <p:sldId id="288" r:id="rId41"/>
    <p:sldId id="29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5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2088231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Наумовой Анны Александровны,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воспитателя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ребенка – детский сад №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3»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2348880"/>
            <a:ext cx="5256584" cy="4032448"/>
          </a:xfrm>
        </p:spPr>
        <p:txBody>
          <a:bodyPr>
            <a:normAutofit lnSpcReduction="10000"/>
          </a:bodyPr>
          <a:lstStyle/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11.09.1986 г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ГОУ ВПО г. Москвы «Московский городской педагогический университет»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 психолог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ВСГ 1640265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 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мая 2008 года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120000"/>
              </a:lnSpc>
              <a:spcAft>
                <a:spcPct val="0"/>
              </a:spcAft>
              <a:buClr>
                <a:srgbClr val="FFFFCC"/>
              </a:buClr>
            </a:pP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 Мордовский государственный педагогический институт имени М. Е. </a:t>
            </a:r>
            <a:r>
              <a:rPr lang="ru-RU" sz="1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120000"/>
              </a:lnSpc>
              <a:spcAft>
                <a:spcPct val="0"/>
              </a:spcAft>
              <a:buClr>
                <a:srgbClr val="FFFFCC"/>
              </a:buClr>
            </a:pP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120000"/>
              </a:lnSpc>
              <a:spcAft>
                <a:spcPct val="0"/>
              </a:spcAft>
              <a:buClr>
                <a:srgbClr val="FFFFCC"/>
              </a:buClr>
            </a:pP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132407203824</a:t>
            </a: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120000"/>
              </a:lnSpc>
              <a:spcAft>
                <a:spcPct val="0"/>
              </a:spcAft>
              <a:buClr>
                <a:srgbClr val="FFFFCC"/>
              </a:buClr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октября 2018 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работы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последней аттестации: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20.02.2018</a:t>
            </a:r>
            <a:endParaRPr lang="ru-RU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Наумова Анна Александро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259228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2. Эффективность деятельности по аттестации педагогов на квалификационные категории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78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wnloads\2024-02-16_18-16-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8575"/>
            <a:ext cx="4752975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99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3. Организация взаимодействия образовательной организации с научными, образовательными, социальными институтами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211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1" y="404664"/>
            <a:ext cx="4159250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1" y="404664"/>
            <a:ext cx="4298950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072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449382"/>
              </p:ext>
            </p:extLst>
          </p:nvPr>
        </p:nvGraphicFramePr>
        <p:xfrm>
          <a:off x="467544" y="476672"/>
          <a:ext cx="4248472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Acrobat Document" r:id="rId3" imgW="5667198" imgH="8010306" progId="Acrobat.Document.DC">
                  <p:embed/>
                </p:oleObj>
              </mc:Choice>
              <mc:Fallback>
                <p:oleObj name="Acrobat Document" r:id="rId3" imgW="5667198" imgH="80103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476672"/>
                        <a:ext cx="4248472" cy="5616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816502"/>
              </p:ext>
            </p:extLst>
          </p:nvPr>
        </p:nvGraphicFramePr>
        <p:xfrm>
          <a:off x="4716016" y="404664"/>
          <a:ext cx="4032448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Acrobat Document" r:id="rId5" imgW="5667198" imgH="8010306" progId="Acrobat.Document.DC">
                  <p:embed/>
                </p:oleObj>
              </mc:Choice>
              <mc:Fallback>
                <p:oleObj name="Acrobat Document" r:id="rId5" imgW="5667198" imgH="80103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404664"/>
                        <a:ext cx="4032448" cy="54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4529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0651026"/>
              </p:ext>
            </p:extLst>
          </p:nvPr>
        </p:nvGraphicFramePr>
        <p:xfrm>
          <a:off x="467544" y="404664"/>
          <a:ext cx="4176464" cy="56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Acrobat Document" r:id="rId3" imgW="5667198" imgH="8010306" progId="Acrobat.Document.DC">
                  <p:embed/>
                </p:oleObj>
              </mc:Choice>
              <mc:Fallback>
                <p:oleObj name="Acrobat Document" r:id="rId3" imgW="5667198" imgH="8010306" progId="Acrobat.Document.DC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04664"/>
                        <a:ext cx="4176464" cy="5688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03244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630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9890127"/>
              </p:ext>
            </p:extLst>
          </p:nvPr>
        </p:nvGraphicFramePr>
        <p:xfrm>
          <a:off x="1835696" y="140559"/>
          <a:ext cx="5256584" cy="671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Acrobat Document" r:id="rId3" imgW="5667198" imgH="8010306" progId="Acrobat.Document.DC">
                  <p:embed/>
                </p:oleObj>
              </mc:Choice>
              <mc:Fallback>
                <p:oleObj name="Acrobat Document" r:id="rId3" imgW="5667198" imgH="8010306" progId="Acrobat.Document.DC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40559"/>
                        <a:ext cx="5256584" cy="6717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841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4. Результат личного участия в инновационной деятельности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602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ad\Desktop\Аттестация 2021 1категория\Документация с флэшки\Документы к аттестации\2_приказ Шуляповой (1).jpg">
            <a:extLst>
              <a:ext uri="{FF2B5EF4-FFF2-40B4-BE49-F238E27FC236}">
                <a16:creationId xmlns:a16="http://schemas.microsoft.com/office/drawing/2014/main" id="{DC02F3B1-2A72-47A5-8E8C-A50419E8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146" y="0"/>
            <a:ext cx="2771800" cy="382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0857" y="2845175"/>
            <a:ext cx="2828913" cy="371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id="{135E4964-C44F-4506-82C8-3B436B027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8946" y="1484784"/>
            <a:ext cx="352839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37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781550" cy="615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" y="358421"/>
            <a:ext cx="4310196" cy="608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53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Наумовой Анны Александровны</a:t>
            </a:r>
          </a:p>
          <a:p>
            <a:pPr marL="0" indent="0" algn="ctr">
              <a:buNone/>
            </a:pPr>
            <a:r>
              <a:rPr lang="ru-RU" sz="2000" dirty="0" smtClean="0"/>
              <a:t>Старшего воспитателя</a:t>
            </a:r>
          </a:p>
          <a:p>
            <a:pPr marL="0" indent="0" algn="ctr">
              <a:buNone/>
            </a:pPr>
            <a:r>
              <a:rPr lang="ru-RU" sz="2000" dirty="0" smtClean="0"/>
              <a:t>МАДОУ «ЦРР- детский сад №3»</a:t>
            </a:r>
          </a:p>
          <a:p>
            <a:pPr marL="0" indent="0" algn="ctr">
              <a:buNone/>
            </a:pPr>
            <a:r>
              <a:rPr lang="ru-RU" sz="2000" dirty="0" smtClean="0"/>
              <a:t>«Краеведение </a:t>
            </a:r>
            <a:r>
              <a:rPr lang="ru-RU" sz="2000" dirty="0"/>
              <a:t>как средство воспитания патриотических чувств у </a:t>
            </a:r>
            <a:r>
              <a:rPr lang="ru-RU" sz="2000" dirty="0" smtClean="0"/>
              <a:t>дошкольников»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https://ds3sar.schoolrm.ru/sveden/employees/41765/594801/</a:t>
            </a:r>
            <a:endParaRPr lang="ru-RU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собственного инновационного педагогического опыта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21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5. Обеспечение информационной открытости деятельности образовательной организации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7015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8" y="404664"/>
            <a:ext cx="420370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288" y="476672"/>
            <a:ext cx="444420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348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6. Наличие публикаций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506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9080"/>
            <a:ext cx="3611879" cy="2553147"/>
          </a:xfrm>
        </p:spPr>
      </p:pic>
      <p:pic>
        <p:nvPicPr>
          <p:cNvPr id="8195" name="Picture 3" descr="C:\Users\admin\Desktop\мои дипломы\изображение_viber_2024-01-30_09-47-08-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6753"/>
            <a:ext cx="2506391" cy="369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льзователь\Desktop\портфолио\содер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13682"/>
            <a:ext cx="4357686" cy="6643710"/>
          </a:xfrm>
          <a:prstGeom prst="rect">
            <a:avLst/>
          </a:prstGeom>
          <a:noFill/>
        </p:spPr>
      </p:pic>
      <p:cxnSp>
        <p:nvCxnSpPr>
          <p:cNvPr id="3" name="Прямая со стрелкой 2"/>
          <p:cNvCxnSpPr/>
          <p:nvPr/>
        </p:nvCxnSpPr>
        <p:spPr>
          <a:xfrm>
            <a:off x="4846143" y="2924944"/>
            <a:ext cx="2299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512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5400600" cy="5976664"/>
          </a:xfrm>
        </p:spPr>
      </p:pic>
    </p:spTree>
    <p:extLst>
      <p:ext uri="{BB962C8B-B14F-4D97-AF65-F5344CB8AC3E}">
        <p14:creationId xmlns:p14="http://schemas.microsoft.com/office/powerpoint/2010/main" val="239054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8. Выступления на заседаниях методических советов, научно- практических конференциях, педагогических чтениях, семинарах, секциях, форумах, радиопередачах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854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10445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23354"/>
            <a:ext cx="3888432" cy="597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308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104456" cy="59766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https://upload2.schoolrm.ru/resize_cache/2734966/c3bed4c46e3bebf9034448fed65e7b8e/iblock/f8c/f8ca169d5d686c1d74abfbb7550291ae/izobrazhenie_viber_2024_02_16_13_45_45_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123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82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9. Проведение открытых занятий, мастер- классов, мероприятий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8305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11175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224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06510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11. Общественно- педагогическая активность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85226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8" y="213583"/>
            <a:ext cx="439065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311402" cy="609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047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520"/>
            <a:ext cx="4214208" cy="575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892864" cy="572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344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29895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58" y="401277"/>
            <a:ext cx="4458742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562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07690"/>
            <a:ext cx="3451499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67" y="207690"/>
            <a:ext cx="3063624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891" y="207690"/>
            <a:ext cx="3403693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372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12. Личное участие в профессиональных конкурсах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35819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816424" cy="5256584"/>
          </a:xfr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037343"/>
              </p:ext>
            </p:extLst>
          </p:nvPr>
        </p:nvGraphicFramePr>
        <p:xfrm>
          <a:off x="4499992" y="1196752"/>
          <a:ext cx="3879900" cy="5490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Acrobat Document" r:id="rId4" imgW="5667198" imgH="8020037" progId="Acrobat.Document.DC">
                  <p:embed/>
                </p:oleObj>
              </mc:Choice>
              <mc:Fallback>
                <p:oleObj name="Acrobat Document" r:id="rId4" imgW="5667198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9992" y="1196752"/>
                        <a:ext cx="3879900" cy="54906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8588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1" y="548680"/>
            <a:ext cx="464451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449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480720" cy="454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88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13. Награды и поощрения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43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21782" y="2264357"/>
            <a:ext cx="4024365" cy="522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640" y="-23493"/>
            <a:ext cx="360818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4139956" y="4941168"/>
            <a:ext cx="3600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430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13. Награды и поощрения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6083"/>
            <a:ext cx="4599295" cy="632583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02698" y="1458116"/>
            <a:ext cx="6187251" cy="408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164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4279294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99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35271"/>
            <a:ext cx="7356958" cy="520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01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77025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991" y="836712"/>
            <a:ext cx="2916958" cy="409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11810"/>
            <a:ext cx="3055689" cy="432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593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79905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55" y="1628800"/>
            <a:ext cx="3900925" cy="503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18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17646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32048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05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2024-02-16_18-03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4696125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3425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881</TotalTime>
  <Words>257</Words>
  <Application>Microsoft Office PowerPoint</Application>
  <PresentationFormat>Экран (4:3)</PresentationFormat>
  <Paragraphs>33</Paragraphs>
  <Slides>41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Candara</vt:lpstr>
      <vt:lpstr>Symbol</vt:lpstr>
      <vt:lpstr>Times New Roman</vt:lpstr>
      <vt:lpstr>Волна</vt:lpstr>
      <vt:lpstr>Acrobat Document</vt:lpstr>
      <vt:lpstr>Министерство образования Республики Мордовия Портфолио Наумовой Анны Александровны, старшего воспитателя  МАДОУ «Центр развития ребенка – детский сад № 3»</vt:lpstr>
      <vt:lpstr> Наличие собственного инновационного педагогического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Портфолио Наумовой Анны Александровны, старшего воспитателя  МАДОУ «Центр развития ребенка – детский сад № 3»</dc:title>
  <dc:creator>Группа</dc:creator>
  <cp:lastModifiedBy>Пользователь Windows</cp:lastModifiedBy>
  <cp:revision>41</cp:revision>
  <dcterms:created xsi:type="dcterms:W3CDTF">2024-01-29T07:58:51Z</dcterms:created>
  <dcterms:modified xsi:type="dcterms:W3CDTF">2024-03-20T10:19:48Z</dcterms:modified>
</cp:coreProperties>
</file>