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69" r:id="rId4"/>
    <p:sldId id="263" r:id="rId5"/>
    <p:sldId id="268" r:id="rId6"/>
    <p:sldId id="260" r:id="rId7"/>
    <p:sldId id="261" r:id="rId8"/>
    <p:sldId id="262" r:id="rId9"/>
    <p:sldId id="265" r:id="rId10"/>
    <p:sldId id="270" r:id="rId11"/>
    <p:sldId id="266" r:id="rId12"/>
    <p:sldId id="271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47" autoAdjust="0"/>
    <p:restoredTop sz="94660"/>
  </p:normalViewPr>
  <p:slideViewPr>
    <p:cSldViewPr>
      <p:cViewPr varScale="1">
        <p:scale>
          <a:sx n="108" d="100"/>
          <a:sy n="108" d="100"/>
        </p:scale>
        <p:origin x="-1704" y="-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8106" y="649874"/>
            <a:ext cx="7335033" cy="792088"/>
          </a:xfrm>
        </p:spPr>
        <p:txBody>
          <a:bodyPr>
            <a:noAutofit/>
          </a:bodyPr>
          <a:lstStyle/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автономное  дошкольное образовательное учреждение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сад№104» (корпус 2)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31319" y="1348252"/>
            <a:ext cx="433791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solidFill>
                  <a:srgbClr val="CC00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Смотр - конкурс</a:t>
            </a:r>
          </a:p>
          <a:p>
            <a:pPr algn="ctr"/>
            <a:r>
              <a:rPr lang="ru-RU" sz="2800" b="1" cap="none" spc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«Зимняя площадка ДОУ»</a:t>
            </a:r>
            <a:endParaRPr lang="ru-RU" sz="2800" b="1" cap="none" spc="0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9592" y="2302359"/>
            <a:ext cx="7488832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конкурса: </a:t>
            </a:r>
            <a:r>
              <a:rPr lang="ru-RU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благоприятных условий для прогулок в зимний период</a:t>
            </a:r>
          </a:p>
          <a:p>
            <a:pPr algn="ctr"/>
            <a:r>
              <a:rPr lang="ru-RU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дошкольной организации, повышения двигательной активности воспитанников</a:t>
            </a:r>
          </a:p>
          <a:p>
            <a:pPr algn="ctr"/>
            <a:r>
              <a:rPr lang="ru-RU" sz="2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условиях детского сада, а также с целью развития, поддержки и поощрения творчески работающих педагогов</a:t>
            </a:r>
          </a:p>
          <a:p>
            <a:pPr algn="ctr"/>
            <a:r>
              <a:rPr lang="ru-RU" sz="20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0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униципальной дошкольной организации.</a:t>
            </a:r>
            <a:endParaRPr lang="ru-RU" sz="20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9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4" y="-389640"/>
            <a:ext cx="9778392" cy="727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942936"/>
            <a:ext cx="5112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57301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17848" y="373549"/>
            <a:ext cx="7164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Безопасность и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практичность используемого 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</a:t>
            </a:r>
            <a:r>
              <a:rPr lang="ru-RU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оборудования.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79612" y="1503728"/>
            <a:ext cx="83169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сада обеспечены безопасные условия </a:t>
            </a:r>
          </a:p>
          <a:p>
            <a:pPr algn="ctr"/>
            <a:r>
              <a:rPr lang="ru-RU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физкультурно-спортивной работы. </a:t>
            </a:r>
          </a:p>
          <a:p>
            <a:pPr algn="ctr"/>
            <a:r>
              <a:rPr lang="ru-RU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Соблюдаются требования техники безопасности; игровое оборудование и выносной материал соответствует требованиям.</a:t>
            </a:r>
          </a:p>
          <a:p>
            <a:pPr algn="ctr"/>
            <a:r>
              <a:rPr lang="ru-RU" sz="2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случаи травматизма на территории детского сада во время проведения прогулки и спортивных мероприятий отсутствуют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3114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15416"/>
            <a:ext cx="9778392" cy="727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942936"/>
            <a:ext cx="5112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57301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01824" y="527437"/>
            <a:ext cx="795637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родителями, их участие в оформлении зимних площадок дошкольной образовательной организации.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0982"/>
            <a:ext cx="3024797" cy="38504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50"/>
          <a:stretch/>
        </p:blipFill>
        <p:spPr>
          <a:xfrm>
            <a:off x="4788024" y="1507062"/>
            <a:ext cx="3033878" cy="3084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4551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196" y="-315416"/>
            <a:ext cx="9778392" cy="727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942936"/>
            <a:ext cx="5112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57301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95636" y="440201"/>
            <a:ext cx="65527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Приятных и безопасных прогулок!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E:\ПОСТРОЙКИ САДИК\IMG_20220128_10311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124744"/>
            <a:ext cx="4212468" cy="31593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SUS\Desktop\IMG_20220202_151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681" y="1132253"/>
            <a:ext cx="4495181" cy="314433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317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92" y="-3499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026" y="1565443"/>
            <a:ext cx="3387413" cy="2520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426" y="4096645"/>
            <a:ext cx="3168549" cy="2379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9" y="1617028"/>
            <a:ext cx="2833320" cy="3828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88276" y="734446"/>
            <a:ext cx="745613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территории дошкольной образовательной организации</a:t>
            </a:r>
            <a:endParaRPr lang="ru-RU" sz="2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1\Desktop\IMG_20220202_13444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38" y="1790931"/>
            <a:ext cx="2686713" cy="3582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63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04" y="-45920"/>
            <a:ext cx="922336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942936"/>
            <a:ext cx="5112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 smtClean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endParaRPr lang="ru-RU" sz="2800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57301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E:\ПОСТРОЙКИ САДИК\IMG_20220128_103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3" y="1313383"/>
            <a:ext cx="2990870" cy="3987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ПОСТРОЙКИ САДИК\IMG_2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69098" y="3152501"/>
            <a:ext cx="3925866" cy="2944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68098" y="120955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Для здоровья важен спорт,</a:t>
            </a:r>
            <a:b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Чтоб болезням дать отпор.</a:t>
            </a:r>
            <a:b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Нужно спортом заниматься,</a:t>
            </a:r>
            <a:b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И здоровым оставаться!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09614" y="711453"/>
            <a:ext cx="6032934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зимней спортивной площадки.</a:t>
            </a:r>
            <a:endParaRPr lang="ru-RU" sz="2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ASUS\Desktop\IMG_20220202_1522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9591" y="1204546"/>
            <a:ext cx="2964484" cy="395264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212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938" y="-200074"/>
            <a:ext cx="9492450" cy="7058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764704"/>
            <a:ext cx="4248472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942936"/>
            <a:ext cx="5112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57301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46113" y="405358"/>
            <a:ext cx="418678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«Дорожка с препятствиями»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5" name="Picture 3" descr="E:\ПОСТРОЙКИ САДИК\IMG_21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57874" y="1311102"/>
            <a:ext cx="3572584" cy="26794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ПОСТРОЙКИ САДИК\IMG_21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96096" y="496948"/>
            <a:ext cx="3434275" cy="25757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ПОСТРОЙКИ САДИК\IMG_20220128_1029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8899" y="1226369"/>
            <a:ext cx="2843558" cy="37914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User1\AppData\Local\Temp\7zO0DD6384A\20200204_10355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60397" y="3908517"/>
            <a:ext cx="3251286" cy="24381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0947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135" y="0"/>
            <a:ext cx="92233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764704"/>
            <a:ext cx="4248472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942936"/>
            <a:ext cx="5112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40767" y="438322"/>
            <a:ext cx="497950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и вторая младшие группы</a:t>
            </a:r>
          </a:p>
          <a:p>
            <a:pPr algn="ctr"/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Лабиринт и осьминог </a:t>
            </a:r>
            <a:endParaRPr lang="ru-RU" sz="24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2686" y="1204546"/>
            <a:ext cx="338437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ru-RU" altLang="ru-RU" sz="1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создать </a:t>
            </a:r>
            <a: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комфортные условия для развития двигательной </a:t>
            </a:r>
          </a:p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активности, трудовой и игровой деятельности, наблюдение за природой</a:t>
            </a:r>
            <a:r>
              <a:rPr lang="ru-RU" altLang="ru-RU" sz="1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-упражнять в перешагивании через предметы, сохраняя равновесие;</a:t>
            </a:r>
          </a:p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-повторять основные цвета;</a:t>
            </a:r>
          </a:p>
          <a:p>
            <a:pPr algn="ctr">
              <a:spcBef>
                <a:spcPct val="0"/>
              </a:spcBef>
            </a:pPr>
            <a:endParaRPr lang="ru-RU" altLang="ru-RU" b="1" dirty="0">
              <a:solidFill>
                <a:srgbClr val="CC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E:\ПОСТРОЙКИ САДИК\IMG_20220127_0948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73" y="3011503"/>
            <a:ext cx="2803645" cy="37101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24" y="1111820"/>
            <a:ext cx="3900810" cy="2317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0800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1" y="-171400"/>
            <a:ext cx="92233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764704"/>
            <a:ext cx="4248472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942936"/>
            <a:ext cx="5112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83021" y="311480"/>
            <a:ext cx="215713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Горка </a:t>
            </a:r>
            <a:r>
              <a:rPr lang="ru-RU" sz="28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11720" y="3429000"/>
            <a:ext cx="4464497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содействовать развитию </a:t>
            </a:r>
            <a:r>
              <a:rPr lang="ru-RU" sz="14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разнообразной двигательной </a:t>
            </a:r>
            <a:r>
              <a:rPr lang="ru-RU" sz="14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детей на прогулке и интереса к ней;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способствовать получению удовольствия и радости от двигательной деятельности;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развивать ловкость, быстроту;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1400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расширять представления детей о правилах безопасности.</a:t>
            </a:r>
          </a:p>
        </p:txBody>
      </p:sp>
      <p:pic>
        <p:nvPicPr>
          <p:cNvPr id="5123" name="Picture 3" descr="E:\ПОСТРОЙКИ САДИК\IMG_20220127_1037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27" y="834700"/>
            <a:ext cx="3672408" cy="27543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1\Desktop\IMG_20220128_1026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23630"/>
            <a:ext cx="2806672" cy="3742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958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755"/>
            <a:ext cx="92233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764704"/>
            <a:ext cx="4248472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942936"/>
            <a:ext cx="5112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30750" y="558086"/>
            <a:ext cx="49961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Лунки и кольцеброс для метания  </a:t>
            </a:r>
            <a:endParaRPr lang="ru-RU" sz="24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57301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7030" y="1787652"/>
            <a:ext cx="374441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ln w="11430"/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меткости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ln w="11430"/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Вызвать </a:t>
            </a:r>
            <a:r>
              <a:rPr lang="ru-RU" sz="1400" b="1" cap="none" spc="0" dirty="0" smtClean="0">
                <a:ln w="11430"/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к игре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400" b="1" dirty="0" smtClean="0">
                <a:ln w="11430"/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глазомер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sz="1400" b="1" cap="none" spc="0" dirty="0" smtClean="0">
                <a:ln w="11430"/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умение ждать своей очереди</a:t>
            </a: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ru-RU" sz="2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9" name="Picture 5" descr="E:\ПОСТРОЙКИ САДИК\IMG_20220127_1029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43" y="3066050"/>
            <a:ext cx="4135149" cy="3101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:\ПОСТРОЙКИ САДИК\IMG_20220127_092701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61" y="998804"/>
            <a:ext cx="2624259" cy="3014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510" y="3969529"/>
            <a:ext cx="3822193" cy="28666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9567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72"/>
            <a:ext cx="92233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764704"/>
            <a:ext cx="4248472" cy="64807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07704" y="942936"/>
            <a:ext cx="5112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57301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599" y="764704"/>
            <a:ext cx="519738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Старшая, подготовительная  и средняя группы</a:t>
            </a:r>
            <a:endParaRPr lang="ru-RU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83" y="3372566"/>
            <a:ext cx="4011683" cy="3008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259632" y="1582973"/>
            <a:ext cx="48274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Кольцеброс и лунки для метания</a:t>
            </a:r>
            <a:endParaRPr lang="ru-RU" sz="2400" b="1" cap="none" spc="0" dirty="0">
              <a:ln w="0"/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C:\Users\User1\AppData\Local\Temp\7zO0DDD4F70\IMG_20200131_10434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39" y="2173913"/>
            <a:ext cx="2831125" cy="3775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9227" y="120773"/>
            <a:ext cx="3054390" cy="330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256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352" y="-171400"/>
            <a:ext cx="9778392" cy="7270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942936"/>
            <a:ext cx="511256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3573016"/>
            <a:ext cx="68407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6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133" y="1340768"/>
            <a:ext cx="280679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347864" y="1147357"/>
            <a:ext cx="2664296" cy="985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На улицу спешат ребята!</a:t>
            </a:r>
          </a:p>
          <a:p>
            <a:pPr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Когда выходим мы гулять,</a:t>
            </a:r>
          </a:p>
          <a:p>
            <a:pPr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Лопатки, снегомер, ледянки, </a:t>
            </a:r>
          </a:p>
          <a:p>
            <a:pPr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CC0099"/>
                </a:solidFill>
                <a:latin typeface="Times New Roman" pitchFamily="18" charset="0"/>
                <a:cs typeface="Times New Roman" pitchFamily="18" charset="0"/>
              </a:rPr>
              <a:t>смело можно разбирать</a:t>
            </a:r>
            <a:endParaRPr lang="ru-RU" sz="1400" dirty="0">
              <a:solidFill>
                <a:srgbClr val="CC0099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487" y="1412776"/>
            <a:ext cx="2539009" cy="352839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8783" y="649855"/>
            <a:ext cx="84375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Наличие, состояния спортивного и игрового оборудования </a:t>
            </a:r>
            <a:endParaRPr lang="ru-RU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User1\Desktop\IMG_219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5045" y="3322134"/>
            <a:ext cx="4029933" cy="30224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5108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252</Words>
  <Application>Microsoft Office PowerPoint</Application>
  <PresentationFormat>Экран (4:3)</PresentationFormat>
  <Paragraphs>57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Муниципальное автономное  дошкольное образовательное учреждение  «Детский сад№104» (корпус 2)</vt:lpstr>
      <vt:lpstr>Презентация PowerPoint</vt:lpstr>
      <vt:lpstr>Презентация PowerPoint</vt:lpstr>
      <vt:lpstr> 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автономное  дошкольное образовательное учреждение  «Детский сад№104» (корпус 2)</dc:title>
  <dc:creator>User</dc:creator>
  <cp:lastModifiedBy>ASUS</cp:lastModifiedBy>
  <cp:revision>49</cp:revision>
  <dcterms:created xsi:type="dcterms:W3CDTF">2022-01-29T08:57:29Z</dcterms:created>
  <dcterms:modified xsi:type="dcterms:W3CDTF">2022-02-02T13:10:08Z</dcterms:modified>
</cp:coreProperties>
</file>