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258" r:id="rId3"/>
    <p:sldId id="300" r:id="rId4"/>
    <p:sldId id="261" r:id="rId5"/>
    <p:sldId id="299" r:id="rId6"/>
    <p:sldId id="327" r:id="rId7"/>
    <p:sldId id="329" r:id="rId8"/>
    <p:sldId id="330" r:id="rId9"/>
    <p:sldId id="325" r:id="rId10"/>
    <p:sldId id="326" r:id="rId11"/>
    <p:sldId id="301" r:id="rId12"/>
    <p:sldId id="266" r:id="rId13"/>
    <p:sldId id="315" r:id="rId14"/>
    <p:sldId id="318" r:id="rId15"/>
    <p:sldId id="302" r:id="rId16"/>
    <p:sldId id="268" r:id="rId17"/>
    <p:sldId id="272" r:id="rId18"/>
    <p:sldId id="303" r:id="rId19"/>
    <p:sldId id="271" r:id="rId20"/>
    <p:sldId id="320" r:id="rId21"/>
    <p:sldId id="331" r:id="rId22"/>
    <p:sldId id="332" r:id="rId23"/>
    <p:sldId id="333" r:id="rId24"/>
    <p:sldId id="304" r:id="rId25"/>
    <p:sldId id="298" r:id="rId26"/>
    <p:sldId id="305" r:id="rId27"/>
    <p:sldId id="323" r:id="rId28"/>
    <p:sldId id="297" r:id="rId29"/>
    <p:sldId id="316" r:id="rId30"/>
    <p:sldId id="276" r:id="rId31"/>
    <p:sldId id="306" r:id="rId32"/>
    <p:sldId id="296" r:id="rId33"/>
    <p:sldId id="278" r:id="rId34"/>
    <p:sldId id="307" r:id="rId35"/>
    <p:sldId id="279" r:id="rId36"/>
    <p:sldId id="308" r:id="rId37"/>
    <p:sldId id="309" r:id="rId38"/>
    <p:sldId id="280" r:id="rId39"/>
    <p:sldId id="310" r:id="rId40"/>
    <p:sldId id="311" r:id="rId41"/>
    <p:sldId id="282" r:id="rId42"/>
    <p:sldId id="312" r:id="rId43"/>
    <p:sldId id="283" r:id="rId44"/>
    <p:sldId id="313" r:id="rId45"/>
    <p:sldId id="321" r:id="rId46"/>
    <p:sldId id="284" r:id="rId47"/>
    <p:sldId id="287" r:id="rId48"/>
    <p:sldId id="317" r:id="rId49"/>
    <p:sldId id="328" r:id="rId50"/>
    <p:sldId id="314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85sar.schoolrm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ntiplagiat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7986" y="154273"/>
            <a:ext cx="879003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  <a:b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Камодиной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Ольги Ивановны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воспитателя МДОУ «Детский сад №85 </a:t>
            </a:r>
            <a:b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298" y="1968607"/>
            <a:ext cx="2552613" cy="47986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52916" y="1830394"/>
            <a:ext cx="585510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рождения: 16.05.1987 г.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 МГПИ им.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2010 г. </a:t>
            </a:r>
          </a:p>
          <a:p>
            <a:r>
              <a:rPr lang="ru-RU" sz="2000" b="1" dirty="0">
                <a:latin typeface="Times New Roman"/>
                <a:cs typeface="Times New Roman"/>
              </a:rPr>
              <a:t>Специальность:</a:t>
            </a:r>
            <a:r>
              <a:rPr lang="ru-RU" sz="2000" dirty="0">
                <a:latin typeface="Times New Roman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cs typeface="Times New Roman"/>
              </a:rPr>
              <a:t>«Педагогика и психология» с дополнительной специальностью «Олигофренопедагогика»</a:t>
            </a:r>
            <a:endParaRPr lang="ru-RU" sz="2000" dirty="0">
              <a:latin typeface="Times New Roman"/>
              <a:cs typeface="Times New Roman"/>
            </a:endParaRPr>
          </a:p>
          <a:p>
            <a:pPr algn="just"/>
            <a:r>
              <a:rPr lang="ru-RU" sz="2000" b="1" dirty="0">
                <a:latin typeface="Times New Roman"/>
                <a:cs typeface="Times New Roman"/>
              </a:rPr>
              <a:t>№ диплома и дата выдачи: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ВСГ 458289 22.06. 2010 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Переподготовка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МГПИ имени М. Е.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от 27.12. 2017 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13 лет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13 лет</a:t>
            </a:r>
          </a:p>
          <a:p>
            <a:r>
              <a:rPr lang="ru-RU" sz="2000" b="1" dirty="0">
                <a:latin typeface="Times New Roman"/>
                <a:cs typeface="Times New Roman"/>
              </a:rPr>
              <a:t>Стаж в данной </a:t>
            </a:r>
            <a:r>
              <a:rPr lang="ru-RU" sz="2000" b="1" dirty="0" smtClean="0">
                <a:latin typeface="Times New Roman"/>
                <a:cs typeface="Times New Roman"/>
              </a:rPr>
              <a:t>организации: </a:t>
            </a:r>
            <a:r>
              <a:rPr lang="ru-RU" sz="2000" dirty="0">
                <a:latin typeface="Times New Roman"/>
                <a:cs typeface="Times New Roman"/>
              </a:rPr>
              <a:t>13 </a:t>
            </a:r>
            <a:r>
              <a:rPr lang="ru-RU" sz="2000" dirty="0" smtClean="0">
                <a:latin typeface="Times New Roman"/>
                <a:cs typeface="Times New Roman"/>
              </a:rPr>
              <a:t>лет</a:t>
            </a:r>
            <a:endParaRPr lang="ru-RU" sz="2000" dirty="0">
              <a:latin typeface="Times New Roman"/>
              <a:cs typeface="Times New Roman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первая квалификационная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категория, приказ №391 от 19.05.2021г.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017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609" y="1047098"/>
            <a:ext cx="3957253" cy="5580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6858" y="1047098"/>
            <a:ext cx="3996813" cy="55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4615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0917" y="2205318"/>
            <a:ext cx="69521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1983305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u="sng" dirty="0" err="1" smtClean="0"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1919" y="1283992"/>
            <a:ext cx="3692373" cy="521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1805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" y="1027214"/>
            <a:ext cx="3920393" cy="55409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4791" y="952660"/>
            <a:ext cx="4042012" cy="5615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6413" y="353961"/>
            <a:ext cx="808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4693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0069" y="222631"/>
            <a:ext cx="4615823" cy="641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5446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06824" y="1842655"/>
            <a:ext cx="79875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2311805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76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В сети  интернет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385" y="1514854"/>
            <a:ext cx="3625749" cy="51316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2519" y="1402158"/>
            <a:ext cx="3708677" cy="524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8821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69346"/>
            <a:ext cx="7772400" cy="1000131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уровень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154171"/>
            <a:ext cx="7677222" cy="54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3664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000131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уровень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9" t="6354" r="7149" b="1531"/>
          <a:stretch/>
        </p:blipFill>
        <p:spPr>
          <a:xfrm>
            <a:off x="2503946" y="1285860"/>
            <a:ext cx="4136108" cy="540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366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799" y="118426"/>
            <a:ext cx="7772400" cy="857255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Республиканский уровень 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6529" y="975681"/>
            <a:ext cx="4030941" cy="569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581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Инновационный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педагогический опыт на тему: 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творческой активности детей посредством нетрадиционных техник рисования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представлена на сайте: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hlinkClick r:id="rId3"/>
              </a:rPr>
              <a:t>https://ds85sar.schoolrm.ru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arial"/>
              </a:rPr>
              <a:t/>
            </a:r>
            <a:br>
              <a:rPr lang="en-US" sz="2400" b="1" dirty="0">
                <a:latin typeface="arial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Оригинальность педагогического опыта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составляет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87,98%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Материал проверен на плагиат на сайте: </a:t>
            </a:r>
            <a:r>
              <a:rPr lang="en-AU" sz="24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https://antiplagiat.ru</a:t>
            </a:r>
            <a:r>
              <a:rPr lang="en-AU" sz="2400" dirty="0" smtClean="0"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2153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636" b="3438"/>
          <a:stretch/>
        </p:blipFill>
        <p:spPr>
          <a:xfrm rot="16200000">
            <a:off x="1643054" y="1659015"/>
            <a:ext cx="5857891" cy="4215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25" y="191546"/>
            <a:ext cx="870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60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25" y="2105891"/>
            <a:ext cx="87015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60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Documents and Settings\ст.воспитатель\Рабочий стол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6727" y="221674"/>
            <a:ext cx="4779818" cy="6386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260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 descr="C:\Documents and Settings\ст.воспитатель\Рабочий стол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64" y="166255"/>
            <a:ext cx="4861668" cy="6691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260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606548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 –практических конференциях, педагогических чтениях, семинарах , секциях, форумах, радиопередачах.</a:t>
            </a:r>
            <a:endParaRPr lang="ru-RU" sz="40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581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8" y="0"/>
            <a:ext cx="925285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2511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уровне образовательной организации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099751"/>
            <a:ext cx="3906203" cy="5504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7574" y="1099751"/>
            <a:ext cx="3848882" cy="54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7859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8" y="0"/>
            <a:ext cx="925285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2511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уровне образовательной организации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786" y="1099751"/>
            <a:ext cx="7955568" cy="56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7859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8" y="0"/>
            <a:ext cx="925285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452" y="549839"/>
            <a:ext cx="7794235" cy="551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9596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857" y="-27363"/>
            <a:ext cx="9252857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2771" y="96274"/>
            <a:ext cx="8229600" cy="87454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160" y="1067088"/>
            <a:ext cx="4015256" cy="5763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6194" y="1094451"/>
            <a:ext cx="4049205" cy="576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7859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1657" y="487125"/>
            <a:ext cx="4195621" cy="58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101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Участие в инновационной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(экспериментальной) деятельности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2153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7504" y="0"/>
            <a:ext cx="925150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8998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Проведение открытых занятий, мастер классов, мероприятий.</a:t>
            </a:r>
          </a:p>
        </p:txBody>
      </p:sp>
    </p:spTree>
    <p:extLst>
      <p:ext uri="{BB962C8B-B14F-4D97-AF65-F5344CB8AC3E}">
        <p14:creationId xmlns:p14="http://schemas.microsoft.com/office/powerpoint/2010/main" xmlns="" val="3955920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7504" y="0"/>
            <a:ext cx="925150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272" y="811160"/>
            <a:ext cx="4111449" cy="58140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1470" y="811160"/>
            <a:ext cx="4007392" cy="56518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0530" y="1853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образовательной организации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5920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589" y="1000843"/>
            <a:ext cx="8019009" cy="5682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233" y="290503"/>
            <a:ext cx="8981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образовательной организации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534491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Общественно-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педагогическая активность педагога: участие в комиссиях, педагогических сообществах, в жюри конкурсов.</a:t>
            </a:r>
          </a:p>
        </p:txBody>
      </p:sp>
    </p:spTree>
    <p:extLst>
      <p:ext uri="{BB962C8B-B14F-4D97-AF65-F5344CB8AC3E}">
        <p14:creationId xmlns:p14="http://schemas.microsoft.com/office/powerpoint/2010/main" xmlns="" val="2591328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9686" y="708802"/>
            <a:ext cx="4204627" cy="5942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231" y="169735"/>
            <a:ext cx="8819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сети интернет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1328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8145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воспитанниками.</a:t>
            </a:r>
          </a:p>
        </p:txBody>
      </p:sp>
    </p:spTree>
    <p:extLst>
      <p:ext uri="{BB962C8B-B14F-4D97-AF65-F5344CB8AC3E}">
        <p14:creationId xmlns:p14="http://schemas.microsoft.com/office/powerpoint/2010/main" xmlns="" val="4212107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82" y="324464"/>
            <a:ext cx="4376726" cy="61486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1269" y="324465"/>
            <a:ext cx="4291970" cy="60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2107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629" y="368709"/>
            <a:ext cx="4197139" cy="59352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3469" y="368709"/>
            <a:ext cx="4209062" cy="58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21079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5494151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взаимодействия с родителями.</a:t>
            </a:r>
          </a:p>
        </p:txBody>
      </p:sp>
    </p:spTree>
    <p:extLst>
      <p:ext uri="{BB962C8B-B14F-4D97-AF65-F5344CB8AC3E}">
        <p14:creationId xmlns:p14="http://schemas.microsoft.com/office/powerpoint/2010/main" xmlns="" val="1013873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780" y="530942"/>
            <a:ext cx="4094994" cy="57509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3817" y="530942"/>
            <a:ext cx="4021612" cy="566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3873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405" y="486696"/>
            <a:ext cx="4219439" cy="5954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9083" y="486696"/>
            <a:ext cx="4293866" cy="599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0252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1380" y="287870"/>
            <a:ext cx="4481239" cy="628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3873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17019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Работа с детьми из социально – неблагополучных семей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392378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553" y="545690"/>
            <a:ext cx="4094447" cy="57666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9405" y="494070"/>
            <a:ext cx="4157190" cy="586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2378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11382"/>
            <a:ext cx="8229600" cy="495992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21962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45798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В сети интернет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018" y="988541"/>
            <a:ext cx="4019557" cy="56889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956760"/>
            <a:ext cx="4070063" cy="575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21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6"/>
          <a:stretch/>
        </p:blipFill>
        <p:spPr>
          <a:xfrm rot="16200000">
            <a:off x="1629695" y="1518847"/>
            <a:ext cx="5884610" cy="42922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110" y="130502"/>
            <a:ext cx="8863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448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3903"/>
          </a:xfrm>
        </p:spPr>
        <p:txBody>
          <a:bodyPr>
            <a:normAutofit/>
          </a:bodyPr>
          <a:lstStyle/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Всероссийский уровен</a:t>
            </a:r>
            <a:r>
              <a:rPr lang="ru-RU" sz="3200" b="1" u="sng" dirty="0" smtClean="0"/>
              <a:t>ь</a:t>
            </a:r>
            <a:endParaRPr lang="ru-RU" sz="3200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182554"/>
            <a:ext cx="7751745" cy="548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75318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6718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Награды и поощрения.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26365161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4" descr="Untitled.FR12 - 0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0197" y="1113907"/>
            <a:ext cx="3884613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4181" y="427703"/>
            <a:ext cx="8244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образовательной организации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85991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5" descr="Untitled.FR12 - 0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3246" y="1128655"/>
            <a:ext cx="38862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5288" y="333495"/>
            <a:ext cx="808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2732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434" y="448250"/>
            <a:ext cx="8373132" cy="59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02522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0281" y="1310627"/>
            <a:ext cx="7269872" cy="51394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9716" y="424481"/>
            <a:ext cx="852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6516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3325" y="486697"/>
            <a:ext cx="4291152" cy="604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6041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2745" y="486190"/>
            <a:ext cx="4334750" cy="612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3152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935" y="617553"/>
            <a:ext cx="8329482" cy="590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5532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5606" y="2721114"/>
            <a:ext cx="4232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аставничество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49196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260</Words>
  <Application>Microsoft Office PowerPoint</Application>
  <PresentationFormat>Экран (4:3)</PresentationFormat>
  <Paragraphs>43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Слайд 1</vt:lpstr>
      <vt:lpstr>Инновационный педагогический опыт на тему:   «Развитие творческой активности детей посредством нетрадиционных техник рисования»   представлена на сайте: https://ds85sar.schoolrm.ru  Оригинальность педагогического опыта  составляет: 87,98%   Материал проверен на плагиат на сайте: https://antiplagiat.ru/ </vt:lpstr>
      <vt:lpstr>Участие в инновационной  (экспериментальной) деятельности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  Интернет-публикации</vt:lpstr>
      <vt:lpstr>Слайд 13</vt:lpstr>
      <vt:lpstr>Слайд 14</vt:lpstr>
      <vt:lpstr>Слайд 15</vt:lpstr>
      <vt:lpstr> В сети  интернет</vt:lpstr>
      <vt:lpstr>Муниципальный уровень</vt:lpstr>
      <vt:lpstr>Муниципальный уровень</vt:lpstr>
      <vt:lpstr>Республиканский уровень </vt:lpstr>
      <vt:lpstr>Слайд 20</vt:lpstr>
      <vt:lpstr>Слайд 21</vt:lpstr>
      <vt:lpstr>Слайд 22</vt:lpstr>
      <vt:lpstr>Слайд 23</vt:lpstr>
      <vt:lpstr>Выступления на заседаниях методических советов, научно –практических конференциях, педагогических чтениях, семинарах , секциях, форумах, радиопередачах.</vt:lpstr>
      <vt:lpstr>На уровне образовательной организации</vt:lpstr>
      <vt:lpstr>На уровне образовательной организации</vt:lpstr>
      <vt:lpstr>Слайд 27</vt:lpstr>
      <vt:lpstr>Международный уровень</vt:lpstr>
      <vt:lpstr>Слайд 29</vt:lpstr>
      <vt:lpstr> Проведение открытых занятий, мастер классов, мероприятий.</vt:lpstr>
      <vt:lpstr>Слайд 31</vt:lpstr>
      <vt:lpstr>Слайд 32</vt:lpstr>
      <vt:lpstr>Общественно- педагогическая активность педагога: участие в комиссиях, педагогических сообществах, в жюри конкурсов.</vt:lpstr>
      <vt:lpstr>Слайд 34</vt:lpstr>
      <vt:lpstr> Позитивные результаты работы с воспитанниками.</vt:lpstr>
      <vt:lpstr>Слайд 36</vt:lpstr>
      <vt:lpstr>Слайд 37</vt:lpstr>
      <vt:lpstr>Качество взаимодействия с родителями.</vt:lpstr>
      <vt:lpstr>Слайд 39</vt:lpstr>
      <vt:lpstr>Слайд 40</vt:lpstr>
      <vt:lpstr> Работа с детьми из социально – неблагополучных семей. </vt:lpstr>
      <vt:lpstr>Слайд 42</vt:lpstr>
      <vt:lpstr> Участие педагога в профессиональных конкурсах. </vt:lpstr>
      <vt:lpstr>В сети интернет</vt:lpstr>
      <vt:lpstr>Слайд 45</vt:lpstr>
      <vt:lpstr>Всероссийский уровень</vt:lpstr>
      <vt:lpstr> Награды и поощрения.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wika</dc:creator>
  <cp:lastModifiedBy>ст.воспитатель</cp:lastModifiedBy>
  <cp:revision>70</cp:revision>
  <dcterms:created xsi:type="dcterms:W3CDTF">2023-02-04T12:07:02Z</dcterms:created>
  <dcterms:modified xsi:type="dcterms:W3CDTF">2024-01-18T07:19:54Z</dcterms:modified>
</cp:coreProperties>
</file>