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70" r:id="rId15"/>
    <p:sldId id="271" r:id="rId16"/>
    <p:sldId id="272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2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1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2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1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2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4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FB68-369A-472D-9386-95ED9EC105AB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236DD-E90C-4FE6-A77B-2171F473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2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мир.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Транспорт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2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98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6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64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91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4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37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19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5931" y="84101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летает, не жужжит,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 по улице бежит.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горят в глазах жука,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блестящих огонька.</a:t>
            </a:r>
            <a:endParaRPr lang="ru-RU" sz="4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2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0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1739" y="1228636"/>
            <a:ext cx="7762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Братцы в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  снарядились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друга уцепились,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помчались в путь далек,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оставили дымок.</a:t>
            </a:r>
            <a:endParaRPr lang="ru-RU" sz="4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1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06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0339" y="1273194"/>
            <a:ext cx="70070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sz="4000" b="0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 – длинный дом!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b="0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много в нем.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b="0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обувь из резины</a:t>
            </a:r>
            <a:endParaRPr lang="ru-RU" sz="4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4000" b="0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питается бензином.</a:t>
            </a:r>
            <a:endParaRPr lang="ru-RU" sz="4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3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73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8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</Words>
  <Application>Microsoft Office PowerPoint</Application>
  <PresentationFormat>Широкоэкранный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Социальный мир. Тема: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мир. Тема: Транспорт</dc:title>
  <dc:creator>MSI</dc:creator>
  <cp:lastModifiedBy>MSI</cp:lastModifiedBy>
  <cp:revision>4</cp:revision>
  <dcterms:created xsi:type="dcterms:W3CDTF">2023-01-22T09:44:40Z</dcterms:created>
  <dcterms:modified xsi:type="dcterms:W3CDTF">2023-01-22T10:19:21Z</dcterms:modified>
</cp:coreProperties>
</file>