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96EE045-DF04-48EB-B223-ADE5FC51835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428B3F1-CB10-425D-9D6D-911A8F2E462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758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E045-DF04-48EB-B223-ADE5FC51835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B3F1-CB10-425D-9D6D-911A8F2E4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42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E045-DF04-48EB-B223-ADE5FC51835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B3F1-CB10-425D-9D6D-911A8F2E462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852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E045-DF04-48EB-B223-ADE5FC51835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B3F1-CB10-425D-9D6D-911A8F2E462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971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E045-DF04-48EB-B223-ADE5FC51835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B3F1-CB10-425D-9D6D-911A8F2E4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412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E045-DF04-48EB-B223-ADE5FC51835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B3F1-CB10-425D-9D6D-911A8F2E462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510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E045-DF04-48EB-B223-ADE5FC51835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B3F1-CB10-425D-9D6D-911A8F2E462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137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E045-DF04-48EB-B223-ADE5FC51835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B3F1-CB10-425D-9D6D-911A8F2E462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334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E045-DF04-48EB-B223-ADE5FC51835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B3F1-CB10-425D-9D6D-911A8F2E462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383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E045-DF04-48EB-B223-ADE5FC51835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B3F1-CB10-425D-9D6D-911A8F2E4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064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E045-DF04-48EB-B223-ADE5FC51835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B3F1-CB10-425D-9D6D-911A8F2E462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05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E045-DF04-48EB-B223-ADE5FC51835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B3F1-CB10-425D-9D6D-911A8F2E4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81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E045-DF04-48EB-B223-ADE5FC51835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B3F1-CB10-425D-9D6D-911A8F2E462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17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E045-DF04-48EB-B223-ADE5FC51835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B3F1-CB10-425D-9D6D-911A8F2E462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363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E045-DF04-48EB-B223-ADE5FC51835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B3F1-CB10-425D-9D6D-911A8F2E4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426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E045-DF04-48EB-B223-ADE5FC51835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B3F1-CB10-425D-9D6D-911A8F2E462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211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E045-DF04-48EB-B223-ADE5FC51835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B3F1-CB10-425D-9D6D-911A8F2E4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2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6EE045-DF04-48EB-B223-ADE5FC51835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28B3F1-CB10-425D-9D6D-911A8F2E4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48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1824" y="1534333"/>
            <a:ext cx="86501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Конспект занятия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 по природному миру во второй младшей группе 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на тему: «Сравнение дерева и кустарника»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62075" y="4556502"/>
            <a:ext cx="22541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Выполнила:</a:t>
            </a:r>
          </a:p>
          <a:p>
            <a:r>
              <a:rPr lang="ru-RU" dirty="0" smtClean="0"/>
              <a:t>воспитатель 9 группы</a:t>
            </a:r>
          </a:p>
          <a:p>
            <a:r>
              <a:rPr lang="ru-RU" dirty="0" err="1" smtClean="0"/>
              <a:t>Макушкина</a:t>
            </a:r>
            <a:r>
              <a:rPr lang="ru-RU" dirty="0" smtClean="0"/>
              <a:t> Ю.И.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3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theslide.ru/img/thumbs/1911a9ea64e5ecbd7de7fa060da1610a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848" y="650929"/>
            <a:ext cx="9670942" cy="547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512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s02.infourok.ru/uploads/ex/0da4/0003a39b-52f8dfcc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45" y="444204"/>
            <a:ext cx="11297672" cy="589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553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pinimg.com/originals/f1/ea/f4/f1eaf42aff0fec88c820d9682b4d18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64629" y="-2220293"/>
            <a:ext cx="6062124" cy="1124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8976" y="588936"/>
            <a:ext cx="182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Найди мою тень.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088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8766" y="2433234"/>
            <a:ext cx="85763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00B0F0"/>
                </a:solidFill>
              </a:rPr>
              <a:t>Спасибо за внимание!</a:t>
            </a:r>
            <a:endParaRPr lang="ru-RU" sz="7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92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2b9/0003e6d0-1952e9b8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39" y="274167"/>
            <a:ext cx="11205275" cy="612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avatars.mds.yandex.net/get-pdb/1211668/a43dfd62-2dca-4472-aa6b-9e1c90de709a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109" y="3762785"/>
            <a:ext cx="1715905" cy="236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380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2.infourok.ru/uploads/ex/0f81/00036ae0-399543f8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52" y="475200"/>
            <a:ext cx="11390662" cy="594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4434" y="635431"/>
            <a:ext cx="1877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дерево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555994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t4.depositphotos.com/2942953/24247/v/950/depositphotos_242470490-stock-illustration-parts-plant-morphology-raspberry-shru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885" y="629256"/>
            <a:ext cx="5640791" cy="557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3998563" y="1208868"/>
            <a:ext cx="3254644" cy="216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26603" y="1332854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ягоды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3192651" y="3595607"/>
            <a:ext cx="3890074" cy="309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3192651" y="3595607"/>
            <a:ext cx="4572000" cy="898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3192651" y="3595607"/>
            <a:ext cx="5036949" cy="309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22169" y="3595607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стволы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2324746" y="2309247"/>
            <a:ext cx="5052447" cy="77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31756" y="2448732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листва</a:t>
            </a: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3022169" y="4897464"/>
            <a:ext cx="4742482" cy="201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789695" y="488196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корень</a:t>
            </a: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flipH="1" flipV="1">
            <a:off x="4742481" y="2818064"/>
            <a:ext cx="3363133" cy="421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4804475" y="1425844"/>
            <a:ext cx="2960176" cy="1392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9010" y="2818064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ветви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991892" y="805912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Кустарник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810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7003" y="756990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Физкультминутка</a:t>
            </a:r>
            <a:endParaRPr lang="ru-RU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</a:rPr>
              <a:t>Буратино потянулся,</a:t>
            </a:r>
            <a:endParaRPr lang="ru-RU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</a:rPr>
              <a:t>Раз – нагнулся,</a:t>
            </a:r>
            <a:endParaRPr lang="ru-RU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</a:rPr>
              <a:t>Два – нагнулся,</a:t>
            </a:r>
            <a:endParaRPr lang="ru-RU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</a:rPr>
              <a:t>Три – нагнулся.</a:t>
            </a:r>
            <a:endParaRPr lang="ru-RU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</a:rPr>
              <a:t>Руки в стороны развел –</a:t>
            </a:r>
            <a:endParaRPr lang="ru-RU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</a:rPr>
              <a:t>Ключик, видно, не нашел.</a:t>
            </a:r>
            <a:endParaRPr lang="ru-RU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</a:rPr>
              <a:t>Чтобы ключик нам достать,</a:t>
            </a:r>
            <a:endParaRPr lang="ru-RU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</a:rPr>
              <a:t>Нужно на носочки встать.</a:t>
            </a:r>
            <a:endParaRPr lang="ru-RU" sz="3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2290" name="Picture 2" descr="https://moemisto.ua/img/cache/event_huge/event/0001/14/4f7eeb755b51c344beb7bb7d65e0ac87a7d06fd5.jpeg?hash=2015-12-21-18-30-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965" y="1270860"/>
            <a:ext cx="2555955" cy="228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946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s00.infourok.ru/images/doc/226/37588/2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43" y="436898"/>
            <a:ext cx="11204682" cy="594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913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lide-share.ru/slide/725402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46" y="475201"/>
            <a:ext cx="11266675" cy="59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932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lide-share.ru/slide/725402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40" y="444203"/>
            <a:ext cx="11220181" cy="594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553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atars.mds.yandex.net/get-pdb/1774862/db26c526-0dfd-4ef3-9835-e29278feb89c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38" y="552692"/>
            <a:ext cx="11189185" cy="570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6278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</TotalTime>
  <Words>80</Words>
  <Application>Microsoft Office PowerPoint</Application>
  <PresentationFormat>Широкоэкранный</PresentationFormat>
  <Paragraphs>24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4</cp:revision>
  <dcterms:created xsi:type="dcterms:W3CDTF">2020-04-27T09:15:42Z</dcterms:created>
  <dcterms:modified xsi:type="dcterms:W3CDTF">2020-04-27T10:00:17Z</dcterms:modified>
</cp:coreProperties>
</file>