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272" r:id="rId2"/>
    <p:sldId id="26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82" r:id="rId13"/>
    <p:sldId id="283" r:id="rId14"/>
    <p:sldId id="271" r:id="rId15"/>
    <p:sldId id="257" r:id="rId16"/>
    <p:sldId id="259" r:id="rId17"/>
    <p:sldId id="260" r:id="rId18"/>
    <p:sldId id="261" r:id="rId19"/>
    <p:sldId id="264" r:id="rId20"/>
    <p:sldId id="265" r:id="rId21"/>
    <p:sldId id="267" r:id="rId22"/>
    <p:sldId id="270" r:id="rId23"/>
    <p:sldId id="26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CA4"/>
    <a:srgbClr val="00FFFF"/>
    <a:srgbClr val="66FF33"/>
    <a:srgbClr val="7174EF"/>
    <a:srgbClr val="CBCCF9"/>
    <a:srgbClr val="D0EBF4"/>
    <a:srgbClr val="99FF99"/>
    <a:srgbClr val="FFCCFF"/>
    <a:srgbClr val="FF006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CCC3E6-9757-4592-B2D3-60F5C5CB2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908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AE17A-45DD-4EB3-A17D-67F9D416C1F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1961707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69368-3755-44E4-842B-B4F5E533C0D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404451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E42-2852-44EB-9869-637A671ED79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7632534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06AB-4353-4FEA-9A52-E36B7C45745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11915330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A7518-FB2E-40E1-8977-A7BC006C2BA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060059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A00D-2A09-4DEC-A26C-1FB08C2C58C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5507892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BA14-6B32-4AA3-86CA-8DFE2C7E974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1646216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EC17-F5C4-4460-A0EA-F650FA76D58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4063237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F566-7B9A-40F1-86DE-DEDD5D0BE85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3707861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2FEC-53A4-4E76-8BA5-075BC4ACD3F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4138746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1322-7356-4B49-BF44-3FAC902B191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31401075"/>
      </p:ext>
    </p:extLst>
  </p:cSld>
  <p:clrMapOvr>
    <a:masterClrMapping/>
  </p:clrMapOvr>
  <p:transition spd="slow">
    <p:diamond/>
    <p:sndAc>
      <p:stSnd>
        <p:snd r:embed="rId1" name="Кто, где живёт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62F9-2869-48E6-B026-52106BC45C5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54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diamond/>
    <p:sndAc>
      <p:stSnd>
        <p:snd r:embed="rId13" name="Кто, где живёт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wmf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alegri.ru/photos/photo168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792-E311-4BF5-801B-291DF71AEA03}" type="slidenum">
              <a:rPr lang="ru-RU" altLang="en-US"/>
              <a:pPr/>
              <a:t>1</a:t>
            </a:fld>
            <a:endParaRPr lang="ru-RU" altLang="en-US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5862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«Центр развития ребенка-детский сад № 58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5" y="1169156"/>
            <a:ext cx="87439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задачки вместе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(подготовительная группа)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1950" y="52041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:воспитатель подготовительной группы № 8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Кирюшкина Е.О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449342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" y="-207046"/>
            <a:ext cx="9144000" cy="7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625854" y="1267019"/>
            <a:ext cx="4147876" cy="2736304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Быстро встаньте, улыбнитесь,</a:t>
            </a:r>
          </a:p>
          <a:p>
            <a:pPr lvl="0" eaLnBrk="0" hangingPunct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Выше, выше потянитесь</a:t>
            </a:r>
          </a:p>
          <a:p>
            <a:pPr lvl="0" eaLnBrk="0" hangingPunct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Ну-ка, плечи распрямите,</a:t>
            </a:r>
          </a:p>
          <a:p>
            <a:pPr lvl="0" eaLnBrk="0" hangingPunct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Поднимите, опустите,</a:t>
            </a:r>
          </a:p>
          <a:p>
            <a:pPr lvl="0" eaLnBrk="0" hangingPunct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Влево, вправо повернитесь</a:t>
            </a:r>
          </a:p>
          <a:p>
            <a:pPr lvl="0" eaLnBrk="0" hangingPunct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Пола ручками коснитесь</a:t>
            </a:r>
          </a:p>
          <a:p>
            <a:pPr lvl="0" eaLnBrk="0" hangingPunct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Сели-встали, сели – встали</a:t>
            </a:r>
          </a:p>
          <a:p>
            <a:pPr lvl="0" eaLnBrk="0" hangingPunct="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на месте поскакали.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3600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http://biblio-vidnoe.ru/upload/medialibrary/412/tlbnmucdygkqqcuxasoiw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26728"/>
            <a:ext cx="4427984" cy="2477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589607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06"/>
            <a:ext cx="9144000" cy="7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9871" y="1323790"/>
            <a:ext cx="3384376" cy="56708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агетная рамка 2"/>
          <p:cNvSpPr/>
          <p:nvPr/>
        </p:nvSpPr>
        <p:spPr>
          <a:xfrm>
            <a:off x="3436135" y="1736517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агетная рамка 17"/>
          <p:cNvSpPr/>
          <p:nvPr/>
        </p:nvSpPr>
        <p:spPr>
          <a:xfrm>
            <a:off x="5447749" y="4399943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агетная рамка 18"/>
          <p:cNvSpPr/>
          <p:nvPr/>
        </p:nvSpPr>
        <p:spPr>
          <a:xfrm>
            <a:off x="5432580" y="3500136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5432580" y="2535399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агетная рамка 20"/>
          <p:cNvSpPr/>
          <p:nvPr/>
        </p:nvSpPr>
        <p:spPr>
          <a:xfrm>
            <a:off x="5432580" y="1705775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агетная рамка 21"/>
          <p:cNvSpPr/>
          <p:nvPr/>
        </p:nvSpPr>
        <p:spPr>
          <a:xfrm>
            <a:off x="3436135" y="2559808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агетная рамка 22"/>
          <p:cNvSpPr/>
          <p:nvPr/>
        </p:nvSpPr>
        <p:spPr>
          <a:xfrm>
            <a:off x="3436135" y="3508087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агетная рамка 23"/>
          <p:cNvSpPr/>
          <p:nvPr/>
        </p:nvSpPr>
        <p:spPr>
          <a:xfrm>
            <a:off x="3445060" y="4386676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агетная рамка 24"/>
          <p:cNvSpPr/>
          <p:nvPr/>
        </p:nvSpPr>
        <p:spPr>
          <a:xfrm>
            <a:off x="5430515" y="6262641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агетная рамка 25"/>
          <p:cNvSpPr/>
          <p:nvPr/>
        </p:nvSpPr>
        <p:spPr>
          <a:xfrm>
            <a:off x="5432580" y="5352019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агетная рамка 26"/>
          <p:cNvSpPr/>
          <p:nvPr/>
        </p:nvSpPr>
        <p:spPr>
          <a:xfrm>
            <a:off x="3465822" y="5364331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агетная рамка 27"/>
          <p:cNvSpPr/>
          <p:nvPr/>
        </p:nvSpPr>
        <p:spPr>
          <a:xfrm>
            <a:off x="3445060" y="6262641"/>
            <a:ext cx="576064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901859" y="327500"/>
            <a:ext cx="3600400" cy="1007426"/>
          </a:xfrm>
          <a:prstGeom prst="triangle">
            <a:avLst/>
          </a:prstGeom>
        </p:spPr>
        <p:style>
          <a:lnRef idx="1">
            <a:schemeClr val="accent2"/>
          </a:lnRef>
          <a:fillRef idx="1003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агетная рамка 29"/>
          <p:cNvSpPr/>
          <p:nvPr/>
        </p:nvSpPr>
        <p:spPr>
          <a:xfrm>
            <a:off x="4283968" y="674472"/>
            <a:ext cx="706123" cy="576064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295350" y="1443684"/>
            <a:ext cx="2595392" cy="2808312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«Засели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 нужно вписать числа так, чтобы в каждой строке при сложении стоящих там чисел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12.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7269526" y="2551241"/>
            <a:ext cx="631490" cy="60047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03930" y="1820302"/>
            <a:ext cx="641415" cy="600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2259" y="3200748"/>
            <a:ext cx="821061" cy="61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15609" y="2425961"/>
            <a:ext cx="631488" cy="595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14650" y="4328355"/>
            <a:ext cx="659351" cy="595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12789" y="6262641"/>
            <a:ext cx="619018" cy="60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86944" y="5778890"/>
            <a:ext cx="598514" cy="600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46402" y="643584"/>
            <a:ext cx="648072" cy="606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67437" y="4399943"/>
            <a:ext cx="64791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546628" y="1027803"/>
            <a:ext cx="648072" cy="614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915366" y="3452629"/>
            <a:ext cx="643920" cy="65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48469" y="5231724"/>
            <a:ext cx="806576" cy="625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32072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" y="5910"/>
            <a:ext cx="9144000" cy="7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o-krohe.ru/images/article/orig/2017/11/graficheskij-diktant-interesnye-risunki-v-tetradi-po-sheme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36988" r="11002" b="6091"/>
          <a:stretch/>
        </p:blipFill>
        <p:spPr bwMode="auto">
          <a:xfrm>
            <a:off x="3923928" y="2112964"/>
            <a:ext cx="424847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548680"/>
            <a:ext cx="2818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rgbClr val="130CA4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Графический диктант</a:t>
            </a:r>
            <a:endParaRPr lang="ru-RU" b="1" i="1" dirty="0">
              <a:solidFill>
                <a:srgbClr val="130CA4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7016" y="1124744"/>
            <a:ext cx="3680888" cy="33807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</a:t>
            </a:r>
            <a:r>
              <a:rPr lang="ru-RU" sz="1400" b="1" i="1" dirty="0" smtClean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Бабочка»</a:t>
            </a:r>
          </a:p>
          <a:p>
            <a:pPr algn="just"/>
            <a:r>
              <a:rPr lang="ru-RU" sz="1400" b="1" i="1" dirty="0" smtClean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 рук </a:t>
            </a:r>
            <a:r>
              <a:rPr lang="ru-RU" sz="1400" b="1" i="1" dirty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 </a:t>
            </a:r>
            <a:r>
              <a:rPr lang="ru-RU" sz="1400" b="1" i="1" dirty="0" smtClean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</a:t>
            </a:r>
            <a:r>
              <a:rPr lang="ru-RU" sz="1400" b="1" i="1" dirty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Скрестить большие </a:t>
            </a:r>
            <a:r>
              <a:rPr lang="ru-RU" sz="1400" b="1" i="1" dirty="0" smtClean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пальцы. Махи </a:t>
            </a:r>
            <a:r>
              <a:rPr lang="ru-RU" sz="1400" b="1" i="1" dirty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кистями рук, изображая крылышки бабочки.</a:t>
            </a:r>
          </a:p>
          <a:p>
            <a:pPr algn="just"/>
            <a:r>
              <a:rPr lang="ru-RU" sz="1400" b="1" i="1" dirty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i="1" dirty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красавица какая-</a:t>
            </a:r>
          </a:p>
          <a:p>
            <a:r>
              <a:rPr lang="ru-RU" sz="1400" b="1" i="1" dirty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бабочка большая!</a:t>
            </a:r>
          </a:p>
          <a:p>
            <a:r>
              <a:rPr lang="ru-RU" sz="1400" b="1" i="1" dirty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цветами полетала-</a:t>
            </a:r>
          </a:p>
          <a:p>
            <a:r>
              <a:rPr lang="ru-RU" sz="1400" b="1" i="1" dirty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мгновенно вдруг пропала.</a:t>
            </a:r>
            <a:endParaRPr lang="ru-RU" sz="1400" b="1" i="1" dirty="0">
              <a:solidFill>
                <a:srgbClr val="130C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78861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996952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30C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600" b="1" i="1" dirty="0">
              <a:solidFill>
                <a:srgbClr val="130C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31757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209224460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</p:spTree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B9B3D-383B-4383-98AA-497E92F89CB7}" type="slidenum">
              <a:rPr lang="ru-RU" altLang="en-US"/>
              <a:pPr/>
              <a:t>16</a:t>
            </a:fld>
            <a:endParaRPr lang="ru-RU" altLang="en-US"/>
          </a:p>
        </p:txBody>
      </p:sp>
      <p:pic>
        <p:nvPicPr>
          <p:cNvPr id="88070" name="Picture 6" descr="42017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581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43868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4191000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2" name="Picture 8" descr="ka-18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5052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7" name="Picture 13" descr="mi-8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10200"/>
            <a:ext cx="3810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0" name="Picture 16" descr="mi-8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3810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253008" y="404664"/>
            <a:ext cx="8135416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вертолетной площадке пять вертолётов. Два вертолёта поднялись в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улетели. Сколько вертолётов осталось на вертолетной площадке? 5-2=?</a:t>
            </a:r>
          </a:p>
        </p:txBody>
      </p:sp>
    </p:spTree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833 -0.7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75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82D1-8FFE-4B77-9F3A-80A841245FA5}" type="slidenum">
              <a:rPr lang="ru-RU" altLang="en-US"/>
              <a:pPr/>
              <a:t>17</a:t>
            </a:fld>
            <a:endParaRPr lang="ru-RU" altLang="en-US"/>
          </a:p>
        </p:txBody>
      </p:sp>
      <p:pic>
        <p:nvPicPr>
          <p:cNvPr id="89093" name="Picture 5" descr="sport-moto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228600"/>
            <a:ext cx="24384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sport-moto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4038600"/>
            <a:ext cx="23622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sport-moto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133600"/>
            <a:ext cx="2362200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sport-moto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962400"/>
            <a:ext cx="2286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7" name="Picture 9" descr="sport-moto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33600"/>
            <a:ext cx="2286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MC90041317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0"/>
            <a:ext cx="776287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288925" y="5867400"/>
            <a:ext cx="8561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800"/>
              <a:t>Три мотоциклиста остановились перед пешеходным переходом. </a:t>
            </a:r>
          </a:p>
          <a:p>
            <a:r>
              <a:rPr lang="ru-RU" altLang="ru-RU" sz="1800"/>
              <a:t>Подъехали к переходу и остановились за ними ещё два мотоциклиста. </a:t>
            </a:r>
          </a:p>
          <a:p>
            <a:r>
              <a:rPr lang="ru-RU" altLang="ru-RU" sz="1800"/>
              <a:t>Сколько мотоциклистов стоит перед пешеходным переходом?  3+2=?</a:t>
            </a:r>
          </a:p>
        </p:txBody>
      </p:sp>
    </p:spTree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6365-B647-4121-95A3-0C6965B281DF}" type="slidenum">
              <a:rPr lang="ru-RU" altLang="en-US"/>
              <a:pPr/>
              <a:t>18</a:t>
            </a:fld>
            <a:endParaRPr lang="ru-RU" altLang="en-US"/>
          </a:p>
        </p:txBody>
      </p:sp>
    </p:spTree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A0A-D642-44AA-8FB1-5CADE41A4C8E}" type="slidenum">
              <a:rPr lang="ru-RU" altLang="en-US"/>
              <a:pPr/>
              <a:t>19</a:t>
            </a:fld>
            <a:endParaRPr lang="ru-RU" altLang="en-US"/>
          </a:p>
        </p:txBody>
      </p:sp>
      <p:pic>
        <p:nvPicPr>
          <p:cNvPr id="93188" name="Picture 4" descr="MC90041141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39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 descr="c5lsvlen0iybvii76_thu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2" name="Picture 8" descr="Mitsu_lancer_evo9_65-10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3" name="Picture 9" descr="watch_Lotus_Exige-S_Fron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32004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7" name="Picture 13" descr="229527203_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8194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8" name="Picture 14" descr="normal_bentley43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04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1431925" y="-39688"/>
            <a:ext cx="62277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/>
              <a:t>На автомобильной стоянке стоит один автомобиль. </a:t>
            </a:r>
          </a:p>
          <a:p>
            <a:r>
              <a:rPr lang="ru-RU" altLang="ru-RU" sz="1800"/>
              <a:t>Вечером на стоянку поставили ещё четыре автомобиля.</a:t>
            </a:r>
          </a:p>
          <a:p>
            <a:r>
              <a:rPr lang="ru-RU" altLang="ru-RU" sz="1800"/>
              <a:t>Сколько автомобилей стало на стоянке? 1+4=?</a:t>
            </a:r>
          </a:p>
        </p:txBody>
      </p:sp>
    </p:spTree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792-E311-4BF5-801B-291DF71AEA03}" type="slidenum">
              <a:rPr lang="ru-RU" altLang="en-US"/>
              <a:pPr/>
              <a:t>2</a:t>
            </a:fld>
            <a:endParaRPr lang="ru-RU" altLang="en-US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0794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ориентирование родителей и детей на организацию совместной деятельности с детьми, создать атмосферу тесного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содружества и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психологический настрой.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логического мышления, сообразительности, внимания.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2.Закрепление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пройденного материала.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3.Вызвать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 к решению арифметических  задач.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4.Воспитывать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умение понимать учебную задачу и выполнять её самостоятельно.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5.Воспитывать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целеустремленность, устойчивость интерес к математическим знаниям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6.Воспитывать у детей потребность умственно напрягаться, занимаясь интеллектуальными задачами, интерес к познавательной деятельности.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7.Продолжать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у детей последовательно рассматривать картинки и сравнивать их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 детей, наглядно – образное мышление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1B62-CD52-4301-BE6B-39FD5AA50980}" type="slidenum">
              <a:rPr lang="ru-RU" altLang="en-US"/>
              <a:pPr/>
              <a:t>20</a:t>
            </a:fld>
            <a:endParaRPr lang="ru-RU" altLang="en-US"/>
          </a:p>
        </p:txBody>
      </p:sp>
      <p:pic>
        <p:nvPicPr>
          <p:cNvPr id="94212" name="Picture 4" descr="aerosph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990600"/>
            <a:ext cx="3157537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29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987">
            <a:off x="3962400" y="236220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6" name="Picture 8" descr="Swallow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8475"/>
            <a:ext cx="3200400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7" name="Picture 9" descr="great-planes-su-31-e-performance-series-3d-ep-ar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91050"/>
            <a:ext cx="38862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8" name="Picture 10" descr="aerosph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157538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8302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dirty="0"/>
              <a:t>В аэропорту  пять самолётов. Три самолёта поднялись в воздух и улетели. </a:t>
            </a:r>
          </a:p>
          <a:p>
            <a:r>
              <a:rPr lang="ru-RU" altLang="ru-RU" sz="1800" dirty="0"/>
              <a:t>Сколько самолетов осталось в аэропорту? 5-3=?</a:t>
            </a:r>
          </a:p>
        </p:txBody>
      </p:sp>
    </p:spTree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CC76-B4D3-408F-91DA-BE2114168578}" type="slidenum">
              <a:rPr lang="ru-RU" altLang="en-US"/>
              <a:pPr/>
              <a:t>21</a:t>
            </a:fld>
            <a:endParaRPr lang="ru-RU" altLang="en-US"/>
          </a:p>
        </p:txBody>
      </p:sp>
      <p:pic>
        <p:nvPicPr>
          <p:cNvPr id="99332" name="Picture 4" descr="bulldozer_plowing_dirt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0956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bulldozer_plowing_dirt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0956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bulldozer_plowing_dirt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533400"/>
            <a:ext cx="30956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bulldozer_plowing_dirt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4267200"/>
            <a:ext cx="30956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 descr="bulldozer_plowing_dirt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562225"/>
            <a:ext cx="30956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304800" y="5943600"/>
            <a:ext cx="8794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Пять бульдозеров чистили дорогу. Четыре бульдозера закончили </a:t>
            </a:r>
          </a:p>
          <a:p>
            <a:r>
              <a:rPr lang="ru-RU" altLang="ru-RU"/>
              <a:t>работу. Сколько бульдозеров осталось работать? 5-1=?</a:t>
            </a:r>
          </a:p>
        </p:txBody>
      </p:sp>
    </p:spTree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4 0.00694 L -0.1276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73 -0.00417 L -0.11927 -0.00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61 0.00694 L 0.07239 0.0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0.00695 L 0.0974 0.006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7CC76-B4D3-408F-91DA-BE2114168578}" type="slidenum">
              <a:rPr lang="ru-RU" altLang="en-US"/>
              <a:pPr/>
              <a:t>22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9616975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1415-5D98-44AC-A584-60187107B577}" type="slidenum">
              <a:rPr lang="ru-RU" altLang="en-US"/>
              <a:pPr/>
              <a:t>23</a:t>
            </a:fld>
            <a:endParaRPr lang="ru-RU" altLang="en-US"/>
          </a:p>
        </p:txBody>
      </p:sp>
      <p:pic>
        <p:nvPicPr>
          <p:cNvPr id="100356" name="Picture 4" descr="Презентация задачи первый пят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8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F566-7B9A-40F1-86DE-DEDD5D0BE85C}" type="slidenum">
              <a:rPr lang="ru-RU" altLang="en-US" smtClean="0"/>
              <a:pPr/>
              <a:t>3</a:t>
            </a:fld>
            <a:endParaRPr lang="ru-RU" altLang="en-US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9757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работе!</a:t>
            </a:r>
          </a:p>
          <a:p>
            <a:pPr algn="ctr"/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1.Посмотрите с детьми слайды и обсудите  содержание презентации не решая задач, с целью знакомства с новыми словами, употреблённые в текстах.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2.Предложите детям самостоятельно придумать задачи по слайдам.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3.Выберите с детьми самые полные и чёткие варианты задач.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4.Закрепите знания структуры задачи.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5.Закрепите арифметические знаки.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6.Запишите решение задач в тетрадь.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7.Предложите зарисовать понравившуюся задачу в тетрадь.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1985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F566-7B9A-40F1-86DE-DEDD5D0BE85C}" type="slidenum">
              <a:rPr lang="ru-RU" altLang="en-US" smtClean="0"/>
              <a:pPr/>
              <a:t>4</a:t>
            </a:fld>
            <a:endParaRPr lang="ru-RU" altLang="en-US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70274"/>
            <a:ext cx="5292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kenig-ews.ru/wp-content/uploads/2019/03/bus-vector-png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655" y="5158272"/>
            <a:ext cx="2153823" cy="114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001070778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0628" y="3560703"/>
            <a:ext cx="2445819" cy="14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vt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6296" y="2065091"/>
            <a:ext cx="2256683" cy="13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7102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гараже стояло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автобусов.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автобуса выехали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рейс.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автобусов осталось в гараже?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запишите в тетрадь.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0" descr="avt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598" y="1718781"/>
            <a:ext cx="2375818" cy="14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bustrip.pro/wp-content/uploads/Bus-1024x68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5750" y="5032635"/>
            <a:ext cx="2009756" cy="13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kenig-ews.ru/wp-content/uploads/2019/03/bus-vector-png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763" y="3657459"/>
            <a:ext cx="2153823" cy="12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001070778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6385" y="1929445"/>
            <a:ext cx="2445819" cy="14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avt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6849" y="3603048"/>
            <a:ext cx="2237437" cy="12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kenig-ews.ru/wp-content/uploads/2019/03/bus-vector-png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866" y="5088116"/>
            <a:ext cx="2153823" cy="12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bustrip.pro/wp-content/uploads/Bus-1024x68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440" y="3422029"/>
            <a:ext cx="2009756" cy="13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bustrip.pro/wp-content/uploads/Bus-1024x68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7675" y="1939506"/>
            <a:ext cx="2009756" cy="13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001070778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5450" y="4959860"/>
            <a:ext cx="2590279" cy="15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08604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199 L -0.68333 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F566-7B9A-40F1-86DE-DEDD5D0BE85C}" type="slidenum">
              <a:rPr lang="ru-RU" altLang="en-US" smtClean="0"/>
              <a:pPr/>
              <a:t>5</a:t>
            </a:fld>
            <a:endParaRPr lang="ru-RU" altLang="en-US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30772" y="332656"/>
            <a:ext cx="1482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причала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стояло 7 кораблей.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порт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причалило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5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кораблей. Сколько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кораблей стоит в порту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запишите в тетрадь.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6" name="Picture 4" descr="sh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9" y="1173407"/>
            <a:ext cx="1097018" cy="18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3367642-901cecd2622474b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02" y="1132682"/>
            <a:ext cx="1756048" cy="17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a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94" y="1402696"/>
            <a:ext cx="1640529" cy="12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ship_ish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56" y="2489345"/>
            <a:ext cx="1683364" cy="14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ost-10-116089029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8" y="1287753"/>
            <a:ext cx="1624239" cy="1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xn--80aj3aofgr6b.xn--p1ai/assets/galleries/101/1441112325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98" y="1674989"/>
            <a:ext cx="1432252" cy="11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commando.com.ua/uploads/posts/2013-02/1361181386_render_sol_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33" y="2490953"/>
            <a:ext cx="1852779" cy="13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sailngstamps.ru/wp-content/uploads/2016/10/Santa_Maria-1024x9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29" y="4319744"/>
            <a:ext cx="1604525" cy="14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sailngstamps.ru/wp-content/uploads/2016/10/Santa_Maria-1024x9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81" y="4319744"/>
            <a:ext cx="1604525" cy="14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sailngstamps.ru/wp-content/uploads/2016/10/Santa_Maria-1024x9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83" y="4303891"/>
            <a:ext cx="1604525" cy="14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sailngstamps.ru/wp-content/uploads/2016/10/Santa_Maria-1024x9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91" y="4347822"/>
            <a:ext cx="1604525" cy="14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sailngstamps.ru/wp-content/uploads/2016/10/Santa_Maria-1024x95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95" y="4347822"/>
            <a:ext cx="1406193" cy="14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33139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7778 L 0.00295 0.25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3611 L 0.00417 0.297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6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атематика в картинках для дете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 bwMode="auto">
          <a:xfrm>
            <a:off x="1691680" y="1509642"/>
            <a:ext cx="6218037" cy="33123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908720"/>
            <a:ext cx="878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E3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b="1" dirty="0">
                <a:solidFill>
                  <a:srgbClr val="0E3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0E3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картинку. Придумай и реши задачу. Запишите её </a:t>
            </a:r>
            <a:r>
              <a:rPr lang="ru-RU" b="1" dirty="0" smtClean="0">
                <a:solidFill>
                  <a:srgbClr val="0E3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тетрадь.</a:t>
            </a:r>
            <a:endParaRPr lang="ru-RU" b="1" dirty="0">
              <a:solidFill>
                <a:srgbClr val="0E3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8488" y="574276"/>
            <a:ext cx="1628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4</a:t>
            </a:r>
          </a:p>
        </p:txBody>
      </p:sp>
    </p:spTree>
    <p:extLst>
      <p:ext uri="{BB962C8B-B14F-4D97-AF65-F5344CB8AC3E}">
        <p14:creationId xmlns:p14="http://schemas.microsoft.com/office/powerpoint/2010/main" val="1295022113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legri.ru/images/photos/2ba9f102905f4102fe5751c7cbe28b9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83" y="1379175"/>
            <a:ext cx="3717634" cy="51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45779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 вами вспомним, какое время показывают наши часы. Соедините часы с тем временем, которое они показывают.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22471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" y="-31962"/>
            <a:ext cx="9156531" cy="73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f3.upet.com/N_UdDysAgJ3H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4962"/>
            <a:ext cx="8496943" cy="55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286391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улучшить концентрацию вашего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  в игру 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54604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B34-46F9-43ED-8F0E-DAA6E11DAEDB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50925" y="6284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" y="-36437"/>
            <a:ext cx="9144000" cy="7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40566"/>
            <a:ext cx="8496945" cy="571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563582"/>
            <a:ext cx="2289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отличия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00213"/>
      </p:ext>
    </p:extLst>
  </p:cSld>
  <p:clrMapOvr>
    <a:masterClrMapping/>
  </p:clrMapOvr>
  <p:transition spd="slow">
    <p:diamond/>
    <p:sndAc>
      <p:stSnd>
        <p:snd r:embed="rId2" name="Кто, где живёт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556</Words>
  <Application>Microsoft Office PowerPoint</Application>
  <PresentationFormat>Экран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38</cp:revision>
  <cp:lastPrinted>1601-01-01T00:00:00Z</cp:lastPrinted>
  <dcterms:created xsi:type="dcterms:W3CDTF">2020-04-23T10:34:40Z</dcterms:created>
  <dcterms:modified xsi:type="dcterms:W3CDTF">2020-04-24T16:42:37Z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