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73" r:id="rId5"/>
    <p:sldId id="276" r:id="rId6"/>
    <p:sldId id="277" r:id="rId7"/>
    <p:sldId id="280" r:id="rId8"/>
    <p:sldId id="258" r:id="rId9"/>
    <p:sldId id="278" r:id="rId10"/>
    <p:sldId id="279" r:id="rId11"/>
    <p:sldId id="259" r:id="rId12"/>
    <p:sldId id="281" r:id="rId13"/>
    <p:sldId id="260" r:id="rId14"/>
    <p:sldId id="282" r:id="rId15"/>
    <p:sldId id="287" r:id="rId16"/>
    <p:sldId id="261" r:id="rId17"/>
    <p:sldId id="263" r:id="rId18"/>
    <p:sldId id="264" r:id="rId19"/>
    <p:sldId id="265" r:id="rId20"/>
    <p:sldId id="283" r:id="rId21"/>
    <p:sldId id="266" r:id="rId22"/>
    <p:sldId id="268" r:id="rId23"/>
    <p:sldId id="269" r:id="rId24"/>
    <p:sldId id="284" r:id="rId25"/>
    <p:sldId id="270" r:id="rId26"/>
    <p:sldId id="286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18C02C-EC87-42FB-B48B-DE17B6640E88}">
          <p14:sldIdLst>
            <p14:sldId id="256"/>
            <p14:sldId id="271"/>
            <p14:sldId id="257"/>
            <p14:sldId id="273"/>
            <p14:sldId id="276"/>
            <p14:sldId id="277"/>
            <p14:sldId id="280"/>
            <p14:sldId id="258"/>
            <p14:sldId id="278"/>
            <p14:sldId id="279"/>
            <p14:sldId id="259"/>
            <p14:sldId id="281"/>
            <p14:sldId id="260"/>
            <p14:sldId id="282"/>
            <p14:sldId id="287"/>
            <p14:sldId id="261"/>
            <p14:sldId id="263"/>
            <p14:sldId id="264"/>
          </p14:sldIdLst>
        </p14:section>
        <p14:section name="Раздел без заголовка" id="{C50BC920-B49C-4BFC-8318-316AD270C14F}">
          <p14:sldIdLst>
            <p14:sldId id="265"/>
            <p14:sldId id="283"/>
            <p14:sldId id="266"/>
            <p14:sldId id="268"/>
            <p14:sldId id="269"/>
            <p14:sldId id="284"/>
            <p14:sldId id="270"/>
            <p14:sldId id="286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4BE0D5-228F-4C31-8763-5C16F7BCDD95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3DE6E8-E63B-46CB-A643-B8EB0391E04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7584" y="2924944"/>
            <a:ext cx="7416824" cy="320121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22.10.1984 г.</a:t>
            </a:r>
          </a:p>
          <a:p>
            <a:pPr marL="0" lvl="0" indent="0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образование: ФГБОУ ВПО </a:t>
            </a:r>
            <a:r>
              <a:rPr lang="ru-RU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 государственный педагогический институт им. М. Е. </a:t>
            </a: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Евсевьева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lvl="0" indent="0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«Педагогика и методика дошкольного образования» Практическая психология  		                                           Квалификация: «Организатор-методист дошкольного образования»  </a:t>
            </a:r>
          </a:p>
          <a:p>
            <a:pPr marL="0" lvl="0" indent="0">
              <a:buNone/>
            </a:pPr>
            <a:r>
              <a:rPr lang="ru-RU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Диплом:КТ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31161</a:t>
            </a:r>
          </a:p>
          <a:p>
            <a:pPr marL="0" lvl="0" indent="0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выдачи: 28.01.2013 г.</a:t>
            </a:r>
          </a:p>
          <a:p>
            <a:pPr marL="0" lvl="0" indent="0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16 лет</a:t>
            </a:r>
          </a:p>
          <a:p>
            <a:pPr marL="0" lvl="0" indent="0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6 лет</a:t>
            </a:r>
          </a:p>
          <a:p>
            <a:pPr marL="0" lvl="0" indent="0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квалификационной категории: первая</a:t>
            </a:r>
          </a:p>
          <a:p>
            <a:pPr marL="0" lvl="0" indent="0"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последней аттестации: 23.03.2017 г.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РМ</a:t>
            </a:r>
            <a:b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Ермаковой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Юлии Владимировны, 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МАДОУ«Детский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№ 42»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tvospital\Desktop\16380933498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0"/>
          <a:stretch/>
        </p:blipFill>
        <p:spPr bwMode="auto">
          <a:xfrm>
            <a:off x="7164288" y="279211"/>
            <a:ext cx="1728192" cy="23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9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ru-RU" sz="1600" dirty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4. Результаты участия воспитанников в: выставках, турнирах, соревнованиях, акциях, фестивалях, конкурсах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157191"/>
            <a:ext cx="4996077" cy="9689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2574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33603"/>
            <a:ext cx="3423318" cy="492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tvospital\Documents\Документы сканера\Ерм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6" y="404664"/>
            <a:ext cx="4316583" cy="59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4005063"/>
            <a:ext cx="3348360" cy="2121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stvospital\Downloads\img-211220163447-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b="2580"/>
          <a:stretch/>
        </p:blipFill>
        <p:spPr bwMode="auto">
          <a:xfrm>
            <a:off x="4716016" y="404664"/>
            <a:ext cx="4292609" cy="599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8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4005063"/>
            <a:ext cx="3348360" cy="2121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stvospital\Downloads\IMG-20211214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84974" cy="559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tvospital\Documents\Документы сканера\Ерм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0864"/>
            <a:ext cx="3926756" cy="5424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3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Наличие авторских программ, методических пособий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10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Выступления 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08304" y="3789039"/>
            <a:ext cx="972096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4176"/>
            <a:ext cx="376589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tvospital\Documents\Документы сканера\Е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28392" cy="48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0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stvospital\Documents\Документы сканера\Ер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32" y="1772816"/>
            <a:ext cx="3399596" cy="4712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08304" y="3789039"/>
            <a:ext cx="972096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stvospital\Desktop\img-211220135256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5190"/>
            <a:ext cx="3441903" cy="48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3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открытых занятий, мастер-классов, мероприятий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stvospital\Documents\Документы сканера\Ер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8710"/>
            <a:ext cx="3672407" cy="50892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tvospital\Documents\Документы сканера\Е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7"/>
            <a:ext cx="3487094" cy="4824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7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8. Экспертная деятельность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3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Общественно-педагогическая  активность педагога: участие в комиссиях, педагогических сообществах, жюри конкурсов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Новая папка (2)\56745851b88770c84964b026531f3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8745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vospital\Documents\Документы сканера\ЕР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72" y="1916832"/>
            <a:ext cx="3421008" cy="47417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8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Позитивные результаты работы с воспитанниками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stvospital\Documents\Документы сканера\Ерма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494110" cy="3451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tvospital\Documents\Документы сканера\Ермак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741801" cy="37988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tvospital\Documents\Документы сканера\Ермак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31" y="1484784"/>
            <a:ext cx="2749746" cy="380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3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44008" y="3429493"/>
            <a:ext cx="3528392" cy="26971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инновационного педагогического опыта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Pictures\img-211215114037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140968"/>
            <a:ext cx="2719972" cy="32057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204865"/>
            <a:ext cx="7544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https://ds42sar.schoolrm.ru/sveden/employees/10002/572011/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3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Позитивные результаты работы с воспитанниками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stvospital\Documents\Документы сканера\Ермак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2373"/>
            <a:ext cx="3672408" cy="50816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tvospital\Documents\Документы сканера\Ермак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4286"/>
            <a:ext cx="3701459" cy="5112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69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Качество взаимодействия с родителями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tvospital\Documents\Документы сканера\Ерма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104625" cy="4304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tvospital\Documents\Документы сканера\Ермак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38" y="2846381"/>
            <a:ext cx="2805359" cy="3888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vospital\Documents\Документы сканера\Е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622724" cy="3641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90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с детьми из социально-неблагополучных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stvospital\Documents\Документы сканера\Ерма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7409"/>
            <a:ext cx="3650121" cy="50695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tvospital\Documents\Документы сканера\Ермак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06364"/>
            <a:ext cx="3642681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5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педагога в профессиональных конкурсах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сети интернет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tvospital\Desktop\ФО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384376" cy="47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7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педагога в профессиональных конкурсах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User\Pictures\img-211215131601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204864"/>
            <a:ext cx="3168352" cy="44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87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Награды и поощрения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сети Интернет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tvospital\Downloads\img-211220174631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35" y="1628800"/>
            <a:ext cx="3457753" cy="48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5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stvospital\Documents\Документы сканера\БЛАГ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35" y="1844824"/>
            <a:ext cx="3240360" cy="44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23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уровень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stvospital\Documents\Документы сканера\Ер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466406" cy="48197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7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         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Формирование экологической культуры детей дошкольного возраста средствами театрализации»-2021г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Участие в инновационной (экспериментальной) деятельности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492896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81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lvl="0"/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stvospital\Desktop\НОВАЯ ИННОВАЦИЯ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9"/>
            <a:ext cx="4124741" cy="56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tvospital\Desktop\НОВАЯ ИННОВАЦИЯ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620689"/>
            <a:ext cx="4195335" cy="57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7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lvl="0"/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tvospital\Documents\Документы сканера\Ерм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8912"/>
            <a:ext cx="41041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5373215"/>
            <a:ext cx="3636392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stvospital\Documents\Документы сканера\ЕРМ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8912"/>
            <a:ext cx="4113730" cy="5682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9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lvl="0"/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5373215"/>
            <a:ext cx="3636392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stvospital\Documents\Документы сканера\Ерм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0" y="548680"/>
            <a:ext cx="4117235" cy="56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tvospital\Documents\Документы сканера\Ерм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41" y="548680"/>
            <a:ext cx="4090001" cy="56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2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2. Наставничество</a:t>
            </a:r>
            <a:r>
              <a:rPr lang="ru-RU" sz="1600" dirty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ru-RU" sz="1600" dirty="0">
                <a:solidFill>
                  <a:srgbClr val="00B0F0"/>
                </a:solidFill>
                <a:latin typeface="Bookman Old Style" pitchFamily="18" charset="0"/>
              </a:rPr>
            </a:b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97151"/>
            <a:ext cx="5500133" cy="132901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3" descr="C:\Users\stvospital\Documents\Документы сканера\Ерм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9" y="1052736"/>
            <a:ext cx="3816424" cy="5280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tvospital\Documents\Документы сканера\ЕРМ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744346" cy="53049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6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2. Наставничество</a:t>
            </a:r>
            <a:r>
              <a:rPr lang="ru-RU" sz="1600" dirty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ru-RU" sz="1600" dirty="0">
                <a:solidFill>
                  <a:srgbClr val="00B0F0"/>
                </a:solidFill>
                <a:latin typeface="Bookman Old Style" pitchFamily="18" charset="0"/>
              </a:rPr>
            </a:b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97151"/>
            <a:ext cx="5500133" cy="132901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6" descr="C:\Users\stvospital\Documents\Документы сканера\ЕРМ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03671"/>
            <a:ext cx="3448892" cy="47594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tvospital\Documents\Документы сканера\ЕРМ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8" y="1268760"/>
            <a:ext cx="3397140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6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3. Наличие публикаций,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включая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интернет-публикации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публикация 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в сборнике статей Всероссийского педагогического общества «Доверие» «Зарождение предметной деятельности у ребенка» </a:t>
            </a:r>
            <a:r>
              <a:rPr lang="en-US" sz="1600" dirty="0">
                <a:solidFill>
                  <a:schemeClr val="tx1"/>
                </a:solidFill>
                <a:latin typeface="Bookman Old Style" pitchFamily="18" charset="0"/>
              </a:rPr>
              <a:t>https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://</a:t>
            </a:r>
            <a:r>
              <a:rPr lang="en-US" sz="1600" dirty="0">
                <a:solidFill>
                  <a:schemeClr val="tx1"/>
                </a:solidFill>
                <a:latin typeface="Bookman Old Style" pitchFamily="18" charset="0"/>
              </a:rPr>
              <a:t>vpo-doverie.ru/</a:t>
            </a:r>
            <a:r>
              <a:rPr lang="en-US" sz="1600" dirty="0" err="1">
                <a:solidFill>
                  <a:schemeClr val="tx1"/>
                </a:solidFill>
                <a:latin typeface="Bookman Old Style" pitchFamily="18" charset="0"/>
              </a:rPr>
              <a:t>sbornik</a:t>
            </a:r>
            <a:r>
              <a:rPr lang="ru-RU" sz="1600" dirty="0">
                <a:solidFill>
                  <a:schemeClr val="tx1"/>
                </a:solidFill>
                <a:latin typeface="Bookman Old Style" pitchFamily="18" charset="0"/>
              </a:rPr>
              <a:t>;</a:t>
            </a:r>
            <a:r>
              <a:rPr lang="ru-RU" sz="1600" dirty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ru-RU" sz="1600" dirty="0">
                <a:solidFill>
                  <a:srgbClr val="00B0F0"/>
                </a:solidFill>
                <a:latin typeface="Bookman Old Style" pitchFamily="18" charset="0"/>
              </a:rPr>
            </a:br>
            <a:endParaRPr lang="ru-RU" sz="1600" dirty="0"/>
          </a:p>
        </p:txBody>
      </p:sp>
      <p:pic>
        <p:nvPicPr>
          <p:cNvPr id="4" name="Picture 3" descr="C:\Users\User\Desktop\163951410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771602" cy="44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a9d3f73b4adb1c64b17bace6610028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924944"/>
            <a:ext cx="44828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20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642</TotalTime>
  <Words>157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МИНИСТЕРСТВО ОБРАЗОВАНИЯ РМ Портфолио Ермаковой Юлии Владимировны,   воспитателя МАДОУ«Детский сад № 42»</vt:lpstr>
      <vt:lpstr>Представление инновационного педагогического опыта</vt:lpstr>
      <vt:lpstr>  1. Участие в инновационной (экспериментальной) деятельности  </vt:lpstr>
      <vt:lpstr>Презентация PowerPoint</vt:lpstr>
      <vt:lpstr>Презентация PowerPoint</vt:lpstr>
      <vt:lpstr>Презентация PowerPoint</vt:lpstr>
      <vt:lpstr>2. Наставничество </vt:lpstr>
      <vt:lpstr>2. Наставничество </vt:lpstr>
      <vt:lpstr>  3. Наличие публикаций, включая интернет-публикации  публикация в сборнике статей Всероссийского педагогического общества «Доверие» «Зарождение предметной деятельности у ребенка» https://vpo-doverie.ru/sbornik; </vt:lpstr>
      <vt:lpstr> 4. Результаты участия воспитанников в: выставках, турнирах, соревнованиях, акциях, фестивалях, конкурсах </vt:lpstr>
      <vt:lpstr>Презентация PowerPoint</vt:lpstr>
      <vt:lpstr>Презентация PowerPoint</vt:lpstr>
      <vt:lpstr>5. Наличие авторских программ, методических пособий </vt:lpstr>
      <vt:lpstr>6. Выступления  на заседаниях методических советов, научно-практических конференциях, педагогических чтениях, семинарах, секциях, форумах, радиопередачах </vt:lpstr>
      <vt:lpstr> </vt:lpstr>
      <vt:lpstr>7. Проведение открытых занятий, мастер-классов, мероприятий</vt:lpstr>
      <vt:lpstr>8. Экспертная деятельность</vt:lpstr>
      <vt:lpstr>9. Общественно-педагогическая  активность педагога: участие в комиссиях, педагогических сообществах, жюри конкурсов</vt:lpstr>
      <vt:lpstr>10. Позитивные результаты работы с воспитанниками</vt:lpstr>
      <vt:lpstr>10. Позитивные результаты работы с воспитанниками</vt:lpstr>
      <vt:lpstr>11. Качество взаимодействия с родителями</vt:lpstr>
      <vt:lpstr>12. Работа с детьми из социально-неблагополучных семей</vt:lpstr>
      <vt:lpstr> 13. Участие педагога в профессиональных конкурсах Портал сети интернет</vt:lpstr>
      <vt:lpstr> 13. Участие педагога в профессиональных конкурсах Муниципальный уровень</vt:lpstr>
      <vt:lpstr>14. Награды и поощрения Портал сети Интернет</vt:lpstr>
      <vt:lpstr> Муниципальный уровень</vt:lpstr>
      <vt:lpstr> Республиканский уровень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Ерм</dc:title>
  <dc:creator>Старший воспитатель</dc:creator>
  <cp:lastModifiedBy>Старший воспитатель</cp:lastModifiedBy>
  <cp:revision>43</cp:revision>
  <dcterms:created xsi:type="dcterms:W3CDTF">2021-12-17T09:37:50Z</dcterms:created>
  <dcterms:modified xsi:type="dcterms:W3CDTF">2021-12-22T12:19:33Z</dcterms:modified>
</cp:coreProperties>
</file>