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6" r:id="rId5"/>
    <p:sldId id="269" r:id="rId6"/>
    <p:sldId id="268" r:id="rId7"/>
    <p:sldId id="27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183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Изобразительная деятельность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лепка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«Зимние забавы. СНЕГОВИК»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80112" y="5522032"/>
            <a:ext cx="2880320" cy="694928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оситатель</a:t>
            </a:r>
            <a:endParaRPr lang="ru-RU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младшей группы: </a:t>
            </a:r>
          </a:p>
          <a:p>
            <a:r>
              <a:rPr lang="ru-RU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Мишина Е. А.</a:t>
            </a: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248472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lvl="0" algn="ctr"/>
            <a:endParaRPr lang="ru-RU" sz="800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Наступила зима!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Повсюду </a:t>
            </a:r>
            <a:r>
              <a:rPr lang="ru-RU" sz="2400" b="1" i="1" dirty="0" smtClean="0">
                <a:solidFill>
                  <a:schemeClr val="bg1"/>
                </a:solidFill>
              </a:rPr>
              <a:t>снег </a:t>
            </a:r>
            <a:r>
              <a:rPr lang="ru-RU" sz="2400" b="1" i="1" dirty="0" smtClean="0">
                <a:solidFill>
                  <a:schemeClr val="bg1"/>
                </a:solidFill>
              </a:rPr>
              <a:t>!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738" y="1916832"/>
            <a:ext cx="3193964" cy="42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12776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chemeClr val="bg1"/>
              </a:solidFill>
              <a:effectLst/>
            </a:endParaRPr>
          </a:p>
          <a:p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/>
              </a:rPr>
              <a:t>Здесь </a:t>
            </a:r>
            <a:r>
              <a:rPr lang="ru-RU" sz="2000" b="1" i="1" dirty="0" smtClean="0">
                <a:solidFill>
                  <a:schemeClr val="bg1"/>
                </a:solidFill>
                <a:effectLst/>
              </a:rPr>
              <a:t>зима в снежки играла,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Много снега накидала,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/>
              </a:rPr>
              <a:t>Нет совсем теперь пути,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Не проехать, не пройти!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/>
              </a:rPr>
              <a:t>В снежной пуховой постели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Тонут сосны, тонут ели…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effectLst/>
              </a:rPr>
              <a:t>Всем в снегу теплее стало,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Снег для всех как одеяло!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effectLst/>
              </a:rPr>
              <a:t>Е</a:t>
            </a:r>
            <a:r>
              <a:rPr lang="ru-RU" sz="2000" b="1" i="1" dirty="0" smtClean="0">
                <a:solidFill>
                  <a:schemeClr val="bg1"/>
                </a:solidFill>
                <a:effectLst/>
              </a:rPr>
              <a:t>. </a:t>
            </a:r>
            <a:r>
              <a:rPr lang="ru-RU" sz="2000" b="1" i="1" dirty="0" err="1" smtClean="0">
                <a:solidFill>
                  <a:schemeClr val="bg1"/>
                </a:solidFill>
                <a:effectLst/>
              </a:rPr>
              <a:t>Груданов</a:t>
            </a:r>
            <a:endParaRPr lang="ru-RU" sz="20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412776"/>
            <a:ext cx="46085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96577" cy="3897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5116" y="62068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a typeface="+mj-ea"/>
                <a:cs typeface="+mj-cs"/>
              </a:rPr>
              <a:t>Зимой </a:t>
            </a:r>
            <a:r>
              <a:rPr lang="ru-RU" sz="2800" i="1" dirty="0">
                <a:solidFill>
                  <a:schemeClr val="bg1"/>
                </a:solidFill>
                <a:ea typeface="+mj-ea"/>
                <a:cs typeface="+mj-cs"/>
              </a:rPr>
              <a:t>очень много развлечений для </a:t>
            </a:r>
            <a:r>
              <a:rPr lang="ru-RU" sz="2800" i="1" dirty="0" smtClean="0">
                <a:solidFill>
                  <a:schemeClr val="bg1"/>
                </a:solidFill>
                <a:ea typeface="+mj-ea"/>
                <a:cs typeface="+mj-cs"/>
              </a:rPr>
              <a:t>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Можно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Играть в </a:t>
            </a:r>
            <a:r>
              <a:rPr lang="ru-RU" b="1" i="1" dirty="0" smtClean="0">
                <a:solidFill>
                  <a:schemeClr val="bg1"/>
                </a:solidFill>
              </a:rPr>
              <a:t>снежки,  кататься </a:t>
            </a:r>
            <a:r>
              <a:rPr lang="ru-RU" b="1" i="1" dirty="0" smtClean="0">
                <a:solidFill>
                  <a:schemeClr val="bg1"/>
                </a:solidFill>
              </a:rPr>
              <a:t>на коньках, лыжах, </a:t>
            </a:r>
            <a:r>
              <a:rPr lang="ru-RU" b="1" i="1" dirty="0" smtClean="0">
                <a:solidFill>
                  <a:schemeClr val="bg1"/>
                </a:solidFill>
              </a:rPr>
              <a:t>санках,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лепить </a:t>
            </a:r>
            <a:r>
              <a:rPr lang="ru-RU" b="1" i="1" dirty="0" smtClean="0">
                <a:solidFill>
                  <a:schemeClr val="bg1"/>
                </a:solidFill>
              </a:rPr>
              <a:t>снеговика.</a:t>
            </a:r>
          </a:p>
        </p:txBody>
      </p:sp>
    </p:spTree>
    <p:extLst>
      <p:ext uri="{BB962C8B-B14F-4D97-AF65-F5344CB8AC3E}">
        <p14:creationId xmlns:p14="http://schemas.microsoft.com/office/powerpoint/2010/main" val="14007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ЗИМНИЕ </a:t>
            </a:r>
            <a:r>
              <a:rPr lang="ru-RU" i="1" dirty="0" smtClean="0">
                <a:solidFill>
                  <a:schemeClr val="bg1"/>
                </a:solidFill>
              </a:rPr>
              <a:t>ЗАБАВЫ</a:t>
            </a:r>
            <a:endParaRPr lang="ru-RU" dirty="0"/>
          </a:p>
        </p:txBody>
      </p:sp>
      <p:pic>
        <p:nvPicPr>
          <p:cNvPr id="2051" name="Picture 3" descr="C:\Users\Петр\Desktop\снеговик 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ЛЕПИМ  СНЕГОВИКА</a:t>
            </a:r>
            <a:endParaRPr lang="ru-RU" dirty="0"/>
          </a:p>
        </p:txBody>
      </p:sp>
      <p:pic>
        <p:nvPicPr>
          <p:cNvPr id="1026" name="Picture 2" descr="C:\Users\Петр\Desktop\снеговик 2 л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687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4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етр\Desktop\снеговик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8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92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Изобразительная деятельность лепка  «Зимние забавы. СНЕГОВИК»  </vt:lpstr>
      <vt:lpstr>Презентация PowerPoint</vt:lpstr>
      <vt:lpstr>Презентация PowerPoint</vt:lpstr>
      <vt:lpstr>Презентация PowerPoint</vt:lpstr>
      <vt:lpstr>ЗИМНИЕ ЗАБАВЫ</vt:lpstr>
      <vt:lpstr>ЛЕПИМ  СНЕГОВИКА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32</cp:revision>
  <dcterms:created xsi:type="dcterms:W3CDTF">2013-08-17T08:34:50Z</dcterms:created>
  <dcterms:modified xsi:type="dcterms:W3CDTF">2021-12-07T08:18:37Z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405490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