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292310D-FFD9-433D-A5E1-0F0F532C91AF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8F3653-683C-4424-90B6-8755D008BB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920880" cy="309634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сад№ 20 комбинированного вида»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детей через формат – «Изо-студия».</a:t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(выступление на педсовете)</a:t>
            </a:r>
            <a:b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</a:rPr>
              <a:t> 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 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 </a:t>
            </a:r>
            <a:br>
              <a:rPr lang="ru-RU" sz="1800" dirty="0">
                <a:effectLst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084622"/>
            <a:ext cx="39604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подготовила : воспитатель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высшей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категории: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Черкасова ОН.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566124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 2023 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2956"/>
            <a:ext cx="3345160" cy="20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978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21695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37436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176464" cy="278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41" y="3369543"/>
            <a:ext cx="4286222" cy="277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90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741368" cy="44976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45720" indent="0" algn="ctr">
              <a:buNone/>
            </a:pP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4266"/>
            <a:ext cx="357159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28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5"/>
            <a:ext cx="8136904" cy="59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60" y="5398251"/>
            <a:ext cx="1619672" cy="145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89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352928" cy="5616624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 «ИЗО - студии»: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особого, специально организованного пространства ДОО для занятий изобразительной деятельностью и творчеством.  Главной целью занятий в изостудии является формирование у детей дошкольного возраста эстетического отношения и художественно - творческих способностей в изобразительной деятельности.</a:t>
            </a:r>
          </a:p>
          <a:p>
            <a:pPr marL="4572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изостудии: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многоаспектной и увлекательной активности детей в художественно-эстетическом освоении окружающего мира;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у детей изобразительных способностей, художественного вкуса, творческого воображения, пространственного мышления, эстетического чувства (понимания прекрасного);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воспитания интереса и любви к искусству; 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овладение детьми знаний элементарных основ реалистического рисунка: формирование навыков рисования с натуры, по памяти, по представлению; развитие навыков и умений работы с различными художественными материалами.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21088"/>
            <a:ext cx="2251521" cy="244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62977"/>
            <a:ext cx="1763076" cy="99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30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352928" cy="5976664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«Времена года»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Праздничные даты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6"/>
            <a:ext cx="3372402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1548648" cy="15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88" y="1539028"/>
            <a:ext cx="1958028" cy="190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22518"/>
            <a:ext cx="1404169" cy="198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08" y="3212976"/>
            <a:ext cx="2199158" cy="11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837499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«Памятные даты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6" y="4279794"/>
            <a:ext cx="2361118" cy="118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09" y="5184811"/>
            <a:ext cx="1618661" cy="121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73" y="3556014"/>
            <a:ext cx="1748894" cy="162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1" y="5580468"/>
            <a:ext cx="1504048" cy="1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85" y="4604006"/>
            <a:ext cx="1557572" cy="213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62" y="5213445"/>
            <a:ext cx="1578794" cy="157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19" y="3795035"/>
            <a:ext cx="1478828" cy="110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66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08912" cy="5976664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фантазии!»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Конспект НОД по рисованию в старшей группе - Рисуем дерево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331236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Зеленоградские художники освоили технику граттаж | Новости Зеленограда |  Окружная электронная газета Зеленоград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05377"/>
            <a:ext cx="2641600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Букет незабудок для мамы. Рисование ватными палочками | Рисование ватными  палочками, Рождественское художественное оформление, Цветное искусство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05377"/>
            <a:ext cx="1806575" cy="26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05377"/>
            <a:ext cx="1979174" cy="26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2990851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321297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Краски -гуашь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3212976"/>
            <a:ext cx="2990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из бумаги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287617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ватными палочками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6287617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6287617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Граттаж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6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332656"/>
            <a:ext cx="8208912" cy="5904656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 «Всемирный день цветов !»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1588229" cy="218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3026807" cy="218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6" y="3784973"/>
            <a:ext cx="3438128" cy="20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80728"/>
            <a:ext cx="1464848" cy="218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47" y="3454261"/>
            <a:ext cx="1828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6073987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284984"/>
            <a:ext cx="186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Гуашь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3284984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328498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006" y="5949280"/>
            <a:ext cx="3480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из ватных дисков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7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280920" cy="6192688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развивающая среда. 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42602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5612789" cy="285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84084"/>
            <a:ext cx="2318404" cy="23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2233163" cy="297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97" y="1671891"/>
            <a:ext cx="2555318" cy="340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70" y="4333719"/>
            <a:ext cx="1601901" cy="213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106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8208912" cy="5904656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ведется работа в других садах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94974"/>
            <a:ext cx="1253208" cy="93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17330"/>
            <a:ext cx="3456384" cy="21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28498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№26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г.Гатчина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Ленинградская область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3477083" cy="23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123396" cy="23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7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64" y="2179771"/>
            <a:ext cx="926672" cy="57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4613"/>
            <a:ext cx="8953500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83647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302</TotalTime>
  <Words>106</Words>
  <Application>Microsoft Office PowerPoint</Application>
  <PresentationFormat>Экран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Муниципальное дошкольное образовательное учреждение  «Детский сад№ 20 комбинированного вида»      Художественно-эстетическое развитие детей через формат – «Изо-студия». (выступление на педсовете)     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«Детский сад№ 20 комбинированного вида»      Художественно-эстетическое развитие детей через формат – «Изо-студия». (выступление на педсовете)</dc:title>
  <dc:creator>79875715650</dc:creator>
  <cp:lastModifiedBy>79875715650</cp:lastModifiedBy>
  <cp:revision>18</cp:revision>
  <dcterms:created xsi:type="dcterms:W3CDTF">2023-04-08T07:56:50Z</dcterms:created>
  <dcterms:modified xsi:type="dcterms:W3CDTF">2023-04-09T17:04:51Z</dcterms:modified>
</cp:coreProperties>
</file>