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6" r:id="rId1"/>
  </p:sldMasterIdLst>
  <p:notesMasterIdLst>
    <p:notesMasterId r:id="rId23"/>
  </p:notesMasterIdLst>
  <p:sldIdLst>
    <p:sldId id="260" r:id="rId2"/>
    <p:sldId id="256" r:id="rId3"/>
    <p:sldId id="258" r:id="rId4"/>
    <p:sldId id="259" r:id="rId5"/>
    <p:sldId id="285" r:id="rId6"/>
    <p:sldId id="262" r:id="rId7"/>
    <p:sldId id="265" r:id="rId8"/>
    <p:sldId id="267" r:id="rId9"/>
    <p:sldId id="268" r:id="rId10"/>
    <p:sldId id="270" r:id="rId11"/>
    <p:sldId id="284" r:id="rId12"/>
    <p:sldId id="274" r:id="rId13"/>
    <p:sldId id="276" r:id="rId14"/>
    <p:sldId id="277" r:id="rId15"/>
    <p:sldId id="288" r:id="rId16"/>
    <p:sldId id="278" r:id="rId17"/>
    <p:sldId id="279" r:id="rId18"/>
    <p:sldId id="280" r:id="rId19"/>
    <p:sldId id="286" r:id="rId20"/>
    <p:sldId id="282" r:id="rId21"/>
    <p:sldId id="28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89" autoAdjust="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2A2BA-EC67-41FE-8BD5-C587B44BA331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3094C-8B3C-4691-A899-F339A8C53C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948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078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  <p:sldLayoutId id="2147484308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268760"/>
            <a:ext cx="6624736" cy="2145420"/>
          </a:xfrm>
          <a:ln>
            <a:round/>
          </a:ln>
        </p:spPr>
        <p:txBody>
          <a:bodyPr lIns="90000" tIns="46800" rIns="90000" bIns="46800"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3200" b="1" i="1" dirty="0" smtClean="0">
                <a:solidFill>
                  <a:srgbClr val="CC0000"/>
                </a:solidFill>
              </a:rPr>
              <a:t>         </a:t>
            </a:r>
            <a:br>
              <a:rPr lang="ru-RU" altLang="ru-RU" sz="3200" b="1" i="1" dirty="0" smtClean="0">
                <a:solidFill>
                  <a:srgbClr val="CC0000"/>
                </a:solidFill>
              </a:rPr>
            </a:br>
            <a:r>
              <a:rPr lang="ru-RU" altLang="ru-RU" sz="3200" b="1" i="1" dirty="0" smtClean="0">
                <a:solidFill>
                  <a:srgbClr val="CC0000"/>
                </a:solidFill>
              </a:rPr>
              <a:t/>
            </a:r>
            <a:br>
              <a:rPr lang="ru-RU" altLang="ru-RU" sz="3200" b="1" i="1" dirty="0" smtClean="0">
                <a:solidFill>
                  <a:srgbClr val="CC0000"/>
                </a:solidFill>
              </a:rPr>
            </a:br>
            <a:r>
              <a:rPr lang="ru-RU" altLang="ru-RU" sz="3200" b="1" i="1" dirty="0" smtClean="0">
                <a:solidFill>
                  <a:srgbClr val="CC0000"/>
                </a:solidFill>
              </a:rPr>
              <a:t/>
            </a:r>
            <a:br>
              <a:rPr lang="ru-RU" altLang="ru-RU" sz="3200" b="1" i="1" dirty="0" smtClean="0">
                <a:solidFill>
                  <a:srgbClr val="CC0000"/>
                </a:solidFill>
              </a:rPr>
            </a:br>
            <a:r>
              <a:rPr lang="ru-RU" altLang="ru-RU" sz="3200" b="1" i="1" dirty="0" smtClean="0">
                <a:solidFill>
                  <a:srgbClr val="CC0000"/>
                </a:solidFill>
              </a:rPr>
              <a:t> </a:t>
            </a:r>
            <a:br>
              <a:rPr lang="ru-RU" altLang="ru-RU" sz="3200" b="1" i="1" dirty="0" smtClean="0">
                <a:solidFill>
                  <a:srgbClr val="CC0000"/>
                </a:solidFill>
              </a:rPr>
            </a:br>
            <a:r>
              <a:rPr lang="ru-RU" altLang="ru-RU" sz="3200" b="1" i="1" dirty="0" smtClean="0">
                <a:solidFill>
                  <a:srgbClr val="CC0000"/>
                </a:solidFill>
              </a:rPr>
              <a:t/>
            </a:r>
            <a:br>
              <a:rPr lang="ru-RU" altLang="ru-RU" sz="3200" b="1" i="1" dirty="0" smtClean="0">
                <a:solidFill>
                  <a:srgbClr val="CC0000"/>
                </a:solidFill>
              </a:rPr>
            </a:br>
            <a:r>
              <a:rPr lang="ru-RU" altLang="ru-RU" sz="3200" b="1" i="1" dirty="0" smtClean="0">
                <a:solidFill>
                  <a:srgbClr val="CC0000"/>
                </a:solidFill>
              </a:rPr>
              <a:t/>
            </a:r>
            <a:br>
              <a:rPr lang="ru-RU" altLang="ru-RU" sz="3200" b="1" i="1" dirty="0" smtClean="0">
                <a:solidFill>
                  <a:srgbClr val="CC0000"/>
                </a:solidFill>
              </a:rPr>
            </a:br>
            <a:r>
              <a:rPr lang="ru-RU" altLang="ru-RU" sz="3200" b="1" i="1" dirty="0" smtClean="0">
                <a:solidFill>
                  <a:srgbClr val="CC0000"/>
                </a:solidFill>
              </a:rPr>
              <a:t/>
            </a:r>
            <a:br>
              <a:rPr lang="ru-RU" altLang="ru-RU" sz="3200" b="1" i="1" dirty="0" smtClean="0">
                <a:solidFill>
                  <a:srgbClr val="CC0000"/>
                </a:solidFill>
              </a:rPr>
            </a:br>
            <a:r>
              <a:rPr lang="ru-RU" altLang="ru-RU" sz="3200" i="1" dirty="0" smtClean="0">
                <a:solidFill>
                  <a:srgbClr val="CC0000"/>
                </a:solidFill>
              </a:rPr>
              <a:t/>
            </a:r>
            <a:br>
              <a:rPr lang="ru-RU" altLang="ru-RU" sz="3200" i="1" dirty="0" smtClean="0">
                <a:solidFill>
                  <a:srgbClr val="CC0000"/>
                </a:solidFill>
              </a:rPr>
            </a:br>
            <a:r>
              <a:rPr lang="ru-RU" altLang="ru-RU" sz="3200" i="1" dirty="0" smtClean="0">
                <a:solidFill>
                  <a:srgbClr val="CC0000"/>
                </a:solidFill>
              </a:rPr>
              <a:t/>
            </a:r>
            <a:br>
              <a:rPr lang="ru-RU" altLang="ru-RU" sz="3200" i="1" dirty="0" smtClean="0">
                <a:solidFill>
                  <a:srgbClr val="CC0000"/>
                </a:solidFill>
              </a:rPr>
            </a:br>
            <a:r>
              <a:rPr lang="ru-RU" altLang="ru-RU" sz="4400" b="1" i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 </a:t>
            </a:r>
            <a:r>
              <a:rPr lang="ru-RU" altLang="ru-RU" sz="2800" i="1" dirty="0" smtClean="0">
                <a:solidFill>
                  <a:srgbClr val="000099"/>
                </a:solidFill>
              </a:rPr>
              <a:t/>
            </a:r>
            <a:br>
              <a:rPr lang="ru-RU" altLang="ru-RU" sz="2800" i="1" dirty="0" smtClean="0">
                <a:solidFill>
                  <a:srgbClr val="000099"/>
                </a:solidFill>
              </a:rPr>
            </a:br>
            <a:r>
              <a:rPr lang="ru-RU" altLang="ru-RU" sz="2800" i="1" dirty="0" err="1" smtClean="0">
                <a:solidFill>
                  <a:schemeClr val="tx1"/>
                </a:solidFill>
              </a:rPr>
              <a:t>Дандаевой</a:t>
            </a:r>
            <a:r>
              <a:rPr lang="ru-RU" altLang="ru-RU" sz="2800" i="1" dirty="0" smtClean="0">
                <a:solidFill>
                  <a:schemeClr val="tx1"/>
                </a:solidFill>
              </a:rPr>
              <a:t> Натальи Васильевны</a:t>
            </a:r>
            <a:r>
              <a:rPr lang="ru-RU" alt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ru-RU" alt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воспитателя МАДОУ </a:t>
            </a:r>
            <a:br>
              <a:rPr lang="ru-RU" alt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ru-RU" alt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«Центр развития ребенка –</a:t>
            </a:r>
            <a:r>
              <a:rPr lang="en-US" alt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детский сад №3» </a:t>
            </a:r>
            <a:r>
              <a:rPr lang="en-US" alt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en-US" alt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ru-RU" alt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городского</a:t>
            </a:r>
            <a:r>
              <a:rPr lang="en-US" alt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округа Саранск</a:t>
            </a: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23528" y="3717032"/>
            <a:ext cx="8424936" cy="2088232"/>
          </a:xfrm>
          <a:ln>
            <a:noFill/>
          </a:ln>
        </p:spPr>
        <p:txBody>
          <a:bodyPr lIns="90000" tIns="46800" rIns="90000" bIns="46800" rtlCol="0">
            <a:noAutofit/>
          </a:bodyPr>
          <a:lstStyle/>
          <a:p>
            <a:pPr marL="0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Дата рождения: 11 ноября1982г.</a:t>
            </a:r>
          </a:p>
          <a:p>
            <a:pPr marL="0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ФГБОУ «Мордовский  государственный университет им. Н.П. Огарева», экономический факультет, специальность «Менеджмент» 2004 г.,</a:t>
            </a:r>
          </a:p>
          <a:p>
            <a:pPr marL="0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16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переподготовка: ФГБО УВО «МГПИ им. М.Е. </a:t>
            </a:r>
            <a:r>
              <a:rPr lang="ru-RU" altLang="ru-RU" sz="16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sz="16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по программе «Педагог дошкольного и дополнительного образования », 2019г.</a:t>
            </a:r>
          </a:p>
          <a:p>
            <a:pPr marL="0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1600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2 года</a:t>
            </a:r>
          </a:p>
          <a:p>
            <a:pPr marL="0" indent="0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6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Общий трудовой стаж: 13 лет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4" y="692696"/>
            <a:ext cx="5396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Министерство  образования РМ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334" y="548680"/>
            <a:ext cx="2263130" cy="33843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836712"/>
          </a:xfrm>
        </p:spPr>
        <p:txBody>
          <a:bodyPr>
            <a:noAutofit/>
          </a:bodyPr>
          <a:lstStyle/>
          <a:p>
            <a:pPr algn="ctr"/>
            <a:r>
              <a:rPr lang="ru-RU" sz="20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  </a:t>
            </a:r>
            <a:r>
              <a:rPr lang="ru-RU" sz="1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форумах, радиопередачах (</a:t>
            </a:r>
            <a:r>
              <a:rPr lang="ru-RU" sz="1800" b="1" cap="all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1800" b="1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908720"/>
            <a:ext cx="4536503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608512" cy="65365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40"/>
            <a:ext cx="432048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05800" cy="648072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000" b="1" kern="0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мастер-классов, мероприятий</a:t>
            </a:r>
            <a:endParaRPr lang="ru-RU" sz="2000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836712"/>
            <a:ext cx="4031299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686800" cy="864096"/>
          </a:xfrm>
        </p:spPr>
        <p:txBody>
          <a:bodyPr>
            <a:normAutofit fontScale="90000"/>
          </a:bodyPr>
          <a:lstStyle/>
          <a:p>
            <a:pPr marL="342900" indent="-342900" algn="ctr">
              <a:spcBef>
                <a:spcPts val="0"/>
              </a:spcBef>
              <a:defRPr/>
            </a:pPr>
            <a:r>
              <a:rPr lang="ru-RU" sz="18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</a:t>
            </a:r>
            <a:br>
              <a:rPr lang="ru-RU" sz="18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педагога: Участие в комиссиях, </a:t>
            </a:r>
            <a:br>
              <a:rPr lang="ru-RU" sz="18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педагогических сообществах, в жюри конкурсов</a:t>
            </a:r>
            <a:endParaRPr lang="ru-RU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80728"/>
            <a:ext cx="4392488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t="5098" r="5883" b="5098"/>
          <a:stretch/>
        </p:blipFill>
        <p:spPr>
          <a:xfrm>
            <a:off x="4738044" y="692164"/>
            <a:ext cx="4103116" cy="60402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06710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ru-RU" alt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никами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5901" r="6677" b="5901"/>
          <a:stretch/>
        </p:blipFill>
        <p:spPr>
          <a:xfrm>
            <a:off x="302840" y="683257"/>
            <a:ext cx="4288655" cy="6049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7730" r="4762" b="10103"/>
          <a:stretch/>
        </p:blipFill>
        <p:spPr>
          <a:xfrm>
            <a:off x="2051720" y="332655"/>
            <a:ext cx="4896544" cy="624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9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20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10206"/>
            <a:ext cx="4045948" cy="55647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20" y="929680"/>
            <a:ext cx="4116098" cy="5661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66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66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66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66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cap="all" dirty="0" smtClean="0">
                <a:solidFill>
                  <a:srgbClr val="0BD0D9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6600" b="1" cap="all" dirty="0" smtClean="0">
                <a:solidFill>
                  <a:srgbClr val="0BD0D9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66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66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66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66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7" y="260648"/>
            <a:ext cx="4607199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 Участие педагога в профессиональных конкурсах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59545"/>
            <a:ext cx="3816424" cy="53962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43453"/>
            <a:ext cx="3888432" cy="5498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6" y="476672"/>
            <a:ext cx="4275786" cy="58792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873" y="476672"/>
            <a:ext cx="4274567" cy="587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9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5339869" cy="6336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2160" y="2564904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https://ds3sar.schoolrm.ru/sveden/employees/41767/384027/?bitrix_include_areas=N&amp;clear_cache=Y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2400" b="1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 Награды и поощрения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784" y="764704"/>
            <a:ext cx="4097598" cy="5793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4392488" cy="63367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60648"/>
            <a:ext cx="4104456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3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1.Участие в инновационной</a:t>
            </a:r>
            <a:b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</a:rPr>
              <a:t> (экспериментальной) деятельности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785316" y="764704"/>
            <a:ext cx="3477343" cy="37444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5160" y="3717032"/>
            <a:ext cx="5277272" cy="30133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5" y="764704"/>
            <a:ext cx="3717244" cy="5112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6" y="116631"/>
            <a:ext cx="4787504" cy="65138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2521"/>
            <a:ext cx="4464496" cy="6497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50405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3.Наличие публикаций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78" y="642689"/>
            <a:ext cx="4139543" cy="58343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679" y="755945"/>
            <a:ext cx="4159629" cy="572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9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88640"/>
            <a:ext cx="4453494" cy="6294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20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 в :</a:t>
            </a:r>
            <a:br>
              <a:rPr lang="ru-RU" sz="20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</a:t>
            </a:r>
            <a:br>
              <a:rPr lang="ru-RU" sz="20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акциях, фестивалях.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360" y="1053805"/>
            <a:ext cx="4068848" cy="56875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01608"/>
            <a:ext cx="4120826" cy="5667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5.Наличие авторских программ, методических пособий</a:t>
            </a:r>
            <a:r>
              <a:rPr lang="ru-RU" alt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34966"/>
            <a:ext cx="4114800" cy="5430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84798"/>
            <a:ext cx="4392488" cy="5480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1" y="314712"/>
            <a:ext cx="4536504" cy="6239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2439</TotalTime>
  <Words>226</Words>
  <Application>Microsoft Office PowerPoint</Application>
  <PresentationFormat>Экран (4:3)</PresentationFormat>
  <Paragraphs>22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Constantia</vt:lpstr>
      <vt:lpstr>Times New Roman</vt:lpstr>
      <vt:lpstr>Wingdings 2</vt:lpstr>
      <vt:lpstr>Поток</vt:lpstr>
      <vt:lpstr>                   Портфолио  Дандаевой Натальи Васильевны воспитателя МАДОУ  «Центр развития ребенка – детский сад №3»  городского округа Саранск</vt:lpstr>
      <vt:lpstr>Презентация PowerPoint</vt:lpstr>
      <vt:lpstr>1.Участие в инновационной  (экспериментальной) деятельности</vt:lpstr>
      <vt:lpstr>Презентация PowerPoint</vt:lpstr>
      <vt:lpstr>3.Наличие публикаций</vt:lpstr>
      <vt:lpstr>Презентация PowerPoint</vt:lpstr>
      <vt:lpstr>4. Результаты участия воспитанников  в : конкурсах, выставках, турнирах, соревнованиях, акциях, фестивалях.</vt:lpstr>
      <vt:lpstr>5.Наличие авторских программ, методических пособий </vt:lpstr>
      <vt:lpstr>Презентация PowerPoint</vt:lpstr>
      <vt:lpstr>6.  Выступления на заседаниях методических советов, научно-практических конференциях, педагогических чтениях, семинарах, форумах, радиопередачах (очно).</vt:lpstr>
      <vt:lpstr>Презентация PowerPoint</vt:lpstr>
      <vt:lpstr>7.проведение открытых занятий, мастер-классов, мероприятий</vt:lpstr>
      <vt:lpstr>9. общественно-педагогическая активность  педагога: Участие в комиссиях,  педагогических сообществах, в жюри конкурсов</vt:lpstr>
      <vt:lpstr>10. Позитивные результаты работы с воспитанниками</vt:lpstr>
      <vt:lpstr>Презентация PowerPoint</vt:lpstr>
      <vt:lpstr>11. Качество взаимодействия с родителями</vt:lpstr>
      <vt:lpstr>     </vt:lpstr>
      <vt:lpstr>13.  Участие педагога в профессиональных конкурсах</vt:lpstr>
      <vt:lpstr>Презентация PowerPoint</vt:lpstr>
      <vt:lpstr>14.  Награды и поощрения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173</cp:revision>
  <dcterms:created xsi:type="dcterms:W3CDTF">2020-01-20T18:43:11Z</dcterms:created>
  <dcterms:modified xsi:type="dcterms:W3CDTF">2021-02-15T06:05:27Z</dcterms:modified>
</cp:coreProperties>
</file>