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809541-37BF-498D-82A8-CF519D7F6D5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865C55-E6A9-4EC6-8367-F4A33906E3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image" Target="../media/image2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2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относительных прилагательных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«Овощи», «Фрукты», «Ягоды»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Угости соком… и не только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2636912" cy="2636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714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выпьем сок. Подскажите, как называется сок, сделанный из…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18012"/>
            <a:ext cx="2504800" cy="2217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918012"/>
            <a:ext cx="2678185" cy="1781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6" y="3135690"/>
            <a:ext cx="2678669" cy="18201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69" y="3135690"/>
            <a:ext cx="2520280" cy="1794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78" y="4956269"/>
            <a:ext cx="1700963" cy="1700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5116805"/>
            <a:ext cx="1584176" cy="15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43996"/>
            <a:ext cx="596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выпили сок, сделанный из фруктов.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Вспомните, из каких фруктов выжали сок?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прибор, который помогает выжимать сок.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903967"/>
            <a:ext cx="2088232" cy="2076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35" y="1621807"/>
            <a:ext cx="2264734" cy="2264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2406576" cy="26337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02" y="3868138"/>
            <a:ext cx="2381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438400" cy="2847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26" y="769238"/>
            <a:ext cx="2886495" cy="1878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10" y="865577"/>
            <a:ext cx="2910840" cy="1533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48144"/>
            <a:ext cx="2999036" cy="1997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3103811" cy="2130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23" y="4898967"/>
            <a:ext cx="2512129" cy="1668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404664"/>
            <a:ext cx="714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выпьем сок. Подскажите, как называется сок, сделанный из…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70621"/>
            <a:ext cx="503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 делают из фруктов и овощей. А еще из чего?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2857500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88592"/>
            <a:ext cx="3029322" cy="2120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44" y="1844824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35524"/>
            <a:ext cx="3492500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76" y="4581128"/>
            <a:ext cx="2584388" cy="1716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877272"/>
            <a:ext cx="243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сок мы выпили?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662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лакомки очень любят соки, но не только. Лакомки любят…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09" y="1232526"/>
            <a:ext cx="2520742" cy="25207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27" y="1160056"/>
            <a:ext cx="2593212" cy="2593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21088"/>
            <a:ext cx="3521841" cy="2275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8958"/>
            <a:ext cx="2837509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71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557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Подскажите, как называется пирог с такой начинкой…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112964" cy="2026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34941"/>
            <a:ext cx="3029322" cy="2120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469938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691947" cy="262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247" y="678810"/>
            <a:ext cx="673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любит варенье. А вы?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Подскажите, как называется варенье, сделанное из…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452"/>
            <a:ext cx="1800200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10" y="1772816"/>
            <a:ext cx="2579355" cy="228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05" y="2237694"/>
            <a:ext cx="2477641" cy="1648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8516"/>
            <a:ext cx="2381250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88185"/>
            <a:ext cx="2673234" cy="1633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54784"/>
            <a:ext cx="2006352" cy="2006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7600"/>
            <a:ext cx="158671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4522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Пейте соки на здоровье!!! Они так полезны.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Ешьте с аппетитом.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453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</TotalTime>
  <Words>142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Угости соком… и не только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Угости соком… и не только</dc:title>
  <dc:creator>Антон</dc:creator>
  <cp:lastModifiedBy>Антон</cp:lastModifiedBy>
  <cp:revision>5</cp:revision>
  <dcterms:created xsi:type="dcterms:W3CDTF">2014-02-09T06:10:16Z</dcterms:created>
  <dcterms:modified xsi:type="dcterms:W3CDTF">2014-02-17T12:57:14Z</dcterms:modified>
</cp:coreProperties>
</file>