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30" r:id="rId3"/>
    <p:sldId id="331" r:id="rId4"/>
    <p:sldId id="257" r:id="rId5"/>
    <p:sldId id="291" r:id="rId6"/>
    <p:sldId id="293" r:id="rId7"/>
    <p:sldId id="320" r:id="rId8"/>
    <p:sldId id="328" r:id="rId9"/>
    <p:sldId id="335" r:id="rId10"/>
    <p:sldId id="294" r:id="rId11"/>
    <p:sldId id="314" r:id="rId12"/>
    <p:sldId id="299" r:id="rId13"/>
    <p:sldId id="318" r:id="rId14"/>
    <p:sldId id="304" r:id="rId15"/>
    <p:sldId id="302" r:id="rId16"/>
    <p:sldId id="322" r:id="rId17"/>
    <p:sldId id="305" r:id="rId18"/>
    <p:sldId id="334" r:id="rId19"/>
    <p:sldId id="323" r:id="rId20"/>
    <p:sldId id="306" r:id="rId21"/>
    <p:sldId id="307" r:id="rId22"/>
    <p:sldId id="324" r:id="rId23"/>
    <p:sldId id="308" r:id="rId24"/>
    <p:sldId id="336" r:id="rId25"/>
    <p:sldId id="310" r:id="rId26"/>
    <p:sldId id="319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B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681" autoAdjust="0"/>
  </p:normalViewPr>
  <p:slideViewPr>
    <p:cSldViewPr snapToGrid="0">
      <p:cViewPr varScale="1">
        <p:scale>
          <a:sx n="70" d="100"/>
          <a:sy n="70" d="100"/>
        </p:scale>
        <p:origin x="122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89BDC-9349-4BB6-B676-D3903E538264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A7CC4-779A-4EB6-A78C-E571AE5D2C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859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A7CC4-779A-4EB6-A78C-E571AE5D2CD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05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6979-B0FD-4D4C-84EA-76B4A0DFFFBC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7862-32CE-49CC-AB6B-4ABB80AA9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18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6979-B0FD-4D4C-84EA-76B4A0DFFFBC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7862-32CE-49CC-AB6B-4ABB80AA9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13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6979-B0FD-4D4C-84EA-76B4A0DFFFBC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7862-32CE-49CC-AB6B-4ABB80AA9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14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6979-B0FD-4D4C-84EA-76B4A0DFFFBC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7862-32CE-49CC-AB6B-4ABB80AA9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23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6979-B0FD-4D4C-84EA-76B4A0DFFFBC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7862-32CE-49CC-AB6B-4ABB80AA9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25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6979-B0FD-4D4C-84EA-76B4A0DFFFBC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7862-32CE-49CC-AB6B-4ABB80AA9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1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6979-B0FD-4D4C-84EA-76B4A0DFFFBC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7862-32CE-49CC-AB6B-4ABB80AA9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7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6979-B0FD-4D4C-84EA-76B4A0DFFFBC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7862-32CE-49CC-AB6B-4ABB80AA9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438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6979-B0FD-4D4C-84EA-76B4A0DFFFBC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7862-32CE-49CC-AB6B-4ABB80AA9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29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6979-B0FD-4D4C-84EA-76B4A0DFFFBC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7862-32CE-49CC-AB6B-4ABB80AA9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01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56979-B0FD-4D4C-84EA-76B4A0DFFFBC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7862-32CE-49CC-AB6B-4ABB80AA9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5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rgbClr val="D6BBEB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56979-B0FD-4D4C-84EA-76B4A0DFFFBC}" type="datetimeFigureOut">
              <a:rPr lang="ru-RU" smtClean="0"/>
              <a:pPr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B7862-32CE-49CC-AB6B-4ABB80AA9C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76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s13sar.schoolrm.ru/sveden/employees/14544/410093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9036" y="449758"/>
            <a:ext cx="4568043" cy="486981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" y="1122850"/>
            <a:ext cx="7014949" cy="5946690"/>
          </a:xfrm>
        </p:spPr>
        <p:txBody>
          <a:bodyPr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Абрамовой Анастасии Михайловны,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воспитателя МАДОУ «ЦРР-детский сад №13».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рождения: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 декабря 1990г.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Профессиональное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образование: высшее,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МГПИ им. М.Е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Евсевьева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Квалификация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Бакалавр по направлению подготовки Психолого-педагогическое образование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Диплом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101305 0472361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выдачи:07.02.2017г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ts val="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Диплом №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132409511461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профессиональной переподготовке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дополнительной программе профессиональной переподготовки «Дошкольное образование с основами гувернёрского дела»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Дата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выдачи:28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апреля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2019г.</a:t>
            </a:r>
            <a:r>
              <a:rPr lang="ru-RU" dirty="0">
                <a:solidFill>
                  <a:srgbClr val="002060"/>
                </a:solidFill>
                <a:latin typeface="Times New Roman" pitchFamily="16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itchFamily="16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6" charset="0"/>
              </a:rPr>
              <a:t>Общий </a:t>
            </a:r>
            <a:r>
              <a:rPr lang="ru-RU" dirty="0">
                <a:solidFill>
                  <a:srgbClr val="002060"/>
                </a:solidFill>
                <a:latin typeface="Times New Roman" pitchFamily="16" charset="0"/>
              </a:rPr>
              <a:t>трудовой стаж: </a:t>
            </a:r>
            <a:r>
              <a:rPr lang="ru-RU" dirty="0" smtClean="0">
                <a:solidFill>
                  <a:srgbClr val="002060"/>
                </a:solidFill>
                <a:latin typeface="Times New Roman" pitchFamily="16" charset="0"/>
              </a:rPr>
              <a:t>10  </a:t>
            </a:r>
            <a:r>
              <a:rPr lang="ru-RU" dirty="0">
                <a:solidFill>
                  <a:srgbClr val="002060"/>
                </a:solidFill>
                <a:latin typeface="Times New Roman" pitchFamily="16" charset="0"/>
              </a:rPr>
              <a:t>лет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 педагогической работы (по специальности): 3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квалификационной категории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:-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796" y="88289"/>
            <a:ext cx="7196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</a:rPr>
              <a:t>Министерство Образования Республики Мордовия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88" y="693248"/>
            <a:ext cx="3590163" cy="5399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389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участия</a:t>
            </a:r>
          </a:p>
          <a:p>
            <a:pPr marL="0" indent="0" algn="ctr">
              <a:buNone/>
            </a:pP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оспитанников в конкурсах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84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641" y="365125"/>
            <a:ext cx="4472650" cy="632227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758" y="365125"/>
            <a:ext cx="4470843" cy="6322278"/>
          </a:xfrm>
        </p:spPr>
      </p:pic>
    </p:spTree>
    <p:extLst>
      <p:ext uri="{BB962C8B-B14F-4D97-AF65-F5344CB8AC3E}">
        <p14:creationId xmlns:p14="http://schemas.microsoft.com/office/powerpoint/2010/main" val="3024130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1825626"/>
            <a:ext cx="10515600" cy="1928994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на заседаниях </a:t>
            </a:r>
            <a:b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советов,</a:t>
            </a:r>
            <a:b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научно-практических семинарах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8585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642" y="365125"/>
            <a:ext cx="4434926" cy="6271487"/>
          </a:xfrm>
        </p:spPr>
      </p:pic>
    </p:spTree>
    <p:extLst>
      <p:ext uri="{BB962C8B-B14F-4D97-AF65-F5344CB8AC3E}">
        <p14:creationId xmlns:p14="http://schemas.microsoft.com/office/powerpoint/2010/main" val="3938562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95" y="365125"/>
            <a:ext cx="9089409" cy="6430990"/>
          </a:xfrm>
        </p:spPr>
      </p:pic>
    </p:spTree>
    <p:extLst>
      <p:ext uri="{BB962C8B-B14F-4D97-AF65-F5344CB8AC3E}">
        <p14:creationId xmlns:p14="http://schemas.microsoft.com/office/powerpoint/2010/main" val="1667240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открытых занятий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15621" y="597327"/>
            <a:ext cx="10515600" cy="435133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061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196" y="443756"/>
            <a:ext cx="4434541" cy="6270943"/>
          </a:xfrm>
        </p:spPr>
      </p:pic>
    </p:spTree>
    <p:extLst>
      <p:ext uri="{BB962C8B-B14F-4D97-AF65-F5344CB8AC3E}">
        <p14:creationId xmlns:p14="http://schemas.microsoft.com/office/powerpoint/2010/main" val="116287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Общественно-педагогическая активность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4712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70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64" y="365125"/>
            <a:ext cx="4440522" cy="62812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320" y="259288"/>
            <a:ext cx="4591482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74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Позитивные результаты работы с </a:t>
            </a: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воспитанниками.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50908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2931" y="845345"/>
            <a:ext cx="10546278" cy="169068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Представление педагогического опыта работы воспитателя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МАДОУ «Центр развития ребёнка - детский сад №13»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Абрамовой Анастасии Михайловны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20086" y="2536033"/>
            <a:ext cx="10515600" cy="435133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07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4454" y="353250"/>
            <a:ext cx="10515600" cy="1325563"/>
          </a:xfrm>
        </p:spPr>
        <p:txBody>
          <a:bodyPr/>
          <a:lstStyle/>
          <a:p>
            <a:pPr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203" y="202443"/>
            <a:ext cx="4503851" cy="636895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35" y="202443"/>
            <a:ext cx="4563833" cy="6453776"/>
          </a:xfrm>
        </p:spPr>
      </p:pic>
    </p:spTree>
    <p:extLst>
      <p:ext uri="{BB962C8B-B14F-4D97-AF65-F5344CB8AC3E}">
        <p14:creationId xmlns:p14="http://schemas.microsoft.com/office/powerpoint/2010/main" val="3531090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17" y="107668"/>
            <a:ext cx="4662555" cy="659338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518" y="107668"/>
            <a:ext cx="4662556" cy="659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4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взаимодействия с </a:t>
            </a: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228724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44" y="127153"/>
            <a:ext cx="4627483" cy="654378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02" y="77629"/>
            <a:ext cx="4662506" cy="659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66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19815"/>
            <a:ext cx="4662895" cy="65938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07" y="219815"/>
            <a:ext cx="4626681" cy="654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652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профессиональных конкурсах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881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01" y="174055"/>
            <a:ext cx="4573514" cy="646485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278" y="253750"/>
            <a:ext cx="4494633" cy="635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7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1559" y="665376"/>
            <a:ext cx="6927376" cy="13255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746913" y="3002507"/>
            <a:ext cx="57320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>
                <a:hlinkClick r:id="rId2"/>
              </a:rPr>
              <a:t>https://ds13sar.schoolrm.ru/sveden/employees/14544/410093</a:t>
            </a:r>
            <a:r>
              <a:rPr lang="en-US" sz="4800" dirty="0" smtClean="0">
                <a:hlinkClick r:id="rId2"/>
              </a:rPr>
              <a:t>/</a:t>
            </a:r>
            <a:endParaRPr lang="ru-RU" sz="4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20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3167" y="166255"/>
            <a:ext cx="10499727" cy="6027281"/>
          </a:xfrm>
        </p:spPr>
        <p:txBody>
          <a:bodyPr>
            <a:noAutofit/>
          </a:bodyPr>
          <a:lstStyle/>
          <a:p>
            <a:pPr algn="ctr"/>
            <a:endParaRPr lang="ru-RU" sz="5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инновационной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(экспериментальной)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77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79" y="142887"/>
            <a:ext cx="4717161" cy="6670599"/>
          </a:xfr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528" y="119653"/>
            <a:ext cx="4686624" cy="662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36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публикаций</a:t>
            </a:r>
            <a:endParaRPr lang="ru-RU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71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315" y="176489"/>
            <a:ext cx="4530492" cy="6401732"/>
          </a:xfrm>
        </p:spPr>
      </p:pic>
    </p:spTree>
    <p:extLst>
      <p:ext uri="{BB962C8B-B14F-4D97-AF65-F5344CB8AC3E}">
        <p14:creationId xmlns:p14="http://schemas.microsoft.com/office/powerpoint/2010/main" val="2654044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8516"/>
            <a:ext cx="4384587" cy="620060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318" y="365125"/>
            <a:ext cx="4408198" cy="623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04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264" y="399839"/>
            <a:ext cx="4454536" cy="629952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25" y="365125"/>
            <a:ext cx="4503851" cy="6368954"/>
          </a:xfrm>
          <a:prstGeom prst="rect">
            <a:avLst/>
          </a:prstGeom>
        </p:spPr>
      </p:pic>
      <p:sp>
        <p:nvSpPr>
          <p:cNvPr id="6" name="Минус 5"/>
          <p:cNvSpPr/>
          <p:nvPr/>
        </p:nvSpPr>
        <p:spPr>
          <a:xfrm>
            <a:off x="1719618" y="1201003"/>
            <a:ext cx="1105469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27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128</Words>
  <Application>Microsoft Office PowerPoint</Application>
  <PresentationFormat>Широкоэкранный</PresentationFormat>
  <Paragraphs>35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Тема Office</vt:lpstr>
      <vt:lpstr>      Портфолио</vt:lpstr>
      <vt:lpstr>      Представление педагогического опыта работы воспитателя МАДОУ «Центр развития ребёнка - детский сад №13»  Абрамовой Анастасии Михайловны  </vt:lpstr>
      <vt:lpstr>Презентация PowerPoint</vt:lpstr>
      <vt:lpstr>Презентация PowerPoint</vt:lpstr>
      <vt:lpstr>Презентация PowerPoint</vt:lpstr>
      <vt:lpstr>                           Наличие публикаций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Выступления на заседаниях  методических советов, научно-практических семинарах</vt:lpstr>
      <vt:lpstr>Презентация PowerPoint</vt:lpstr>
      <vt:lpstr>Презентация PowerPoint</vt:lpstr>
      <vt:lpstr>      Проведение открытых занятий</vt:lpstr>
      <vt:lpstr>Презентация PowerPoint</vt:lpstr>
      <vt:lpstr>Общественно-педагогическая активность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Участие в профессиональных конкурсах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</dc:title>
  <dc:creator>Методист</dc:creator>
  <cp:lastModifiedBy>Методист</cp:lastModifiedBy>
  <cp:revision>72</cp:revision>
  <dcterms:created xsi:type="dcterms:W3CDTF">2016-11-25T07:53:24Z</dcterms:created>
  <dcterms:modified xsi:type="dcterms:W3CDTF">2023-01-13T11:51:57Z</dcterms:modified>
</cp:coreProperties>
</file>