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73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69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>
        <p:scale>
          <a:sx n="87" d="100"/>
          <a:sy n="87" d="100"/>
        </p:scale>
        <p:origin x="-8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2536" y="620688"/>
            <a:ext cx="952264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«</a:t>
            </a:r>
            <a:r>
              <a:rPr lang="ru-RU" dirty="0" err="1" smtClean="0"/>
              <a:t>Стародевиченская</a:t>
            </a:r>
            <a:r>
              <a:rPr lang="ru-RU" dirty="0" smtClean="0"/>
              <a:t> средняя общеобразовательная школа»</a:t>
            </a:r>
          </a:p>
          <a:p>
            <a:pPr algn="ctr"/>
            <a:endParaRPr lang="ru-RU" dirty="0" smtClean="0"/>
          </a:p>
          <a:p>
            <a:pPr algn="ctr"/>
            <a:endParaRPr lang="ru-RU" smtClean="0"/>
          </a:p>
          <a:p>
            <a:pPr algn="ctr"/>
            <a:endParaRPr lang="ru-RU" dirty="0" smtClean="0"/>
          </a:p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Патриотическое воспитание младших школьников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556792"/>
            <a:ext cx="6281380" cy="4222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27584" y="188640"/>
            <a:ext cx="7941568" cy="12241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Бессмертный полк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03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785926"/>
            <a:ext cx="4572032" cy="37147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Содержимое 7" descr="IMG_037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57818" y="285728"/>
            <a:ext cx="3638552" cy="30003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IMG_03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3929066"/>
            <a:ext cx="3643338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27584" y="692696"/>
            <a:ext cx="4423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Связь поколений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3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714488"/>
            <a:ext cx="8215370" cy="4786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714480" y="357166"/>
            <a:ext cx="53861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Славу поём героям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924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500563" y="3286125"/>
            <a:ext cx="4643437" cy="335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9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785794"/>
            <a:ext cx="4319910" cy="2879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92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357562"/>
            <a:ext cx="364333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857356" y="285728"/>
            <a:ext cx="5070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Усадьба С. </a:t>
            </a:r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Кондакова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924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42875"/>
            <a:ext cx="5000625" cy="35718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9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554426"/>
            <a:ext cx="4572032" cy="40892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Содержимое 3" descr="IMG_92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786190"/>
            <a:ext cx="4000527" cy="28305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924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85786" y="1071546"/>
            <a:ext cx="7131050" cy="4525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843808" y="188640"/>
            <a:ext cx="3839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Родная природа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52400"/>
            <a:ext cx="8401080" cy="1219200"/>
          </a:xfrm>
        </p:spPr>
        <p:txBody>
          <a:bodyPr anchor="t"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Патриотизм – это главное. Без этого России пришлось бы забыть и о национальном достоинстве, и даже о национальном суверенитете».</a:t>
            </a:r>
            <a:br>
              <a:rPr 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В.В. Путин</a:t>
            </a:r>
            <a:br>
              <a:rPr 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Содержимое 5" descr="IMG_01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3438"/>
          <a:stretch>
            <a:fillRect/>
          </a:stretch>
        </p:blipFill>
        <p:spPr>
          <a:xfrm>
            <a:off x="142844" y="1928802"/>
            <a:ext cx="2800344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0192.JPG"/>
          <p:cNvPicPr>
            <a:picLocks noChangeAspect="1"/>
          </p:cNvPicPr>
          <p:nvPr/>
        </p:nvPicPr>
        <p:blipFill>
          <a:blip r:embed="rId3" cstate="print"/>
          <a:srcRect l="18487" r="26050"/>
          <a:stretch>
            <a:fillRect/>
          </a:stretch>
        </p:blipFill>
        <p:spPr>
          <a:xfrm>
            <a:off x="3286116" y="2285992"/>
            <a:ext cx="2716924" cy="3169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MG_0193.JPG"/>
          <p:cNvPicPr>
            <a:picLocks noChangeAspect="1"/>
          </p:cNvPicPr>
          <p:nvPr/>
        </p:nvPicPr>
        <p:blipFill>
          <a:blip r:embed="rId4" cstate="print"/>
          <a:srcRect l="12962" r="18519"/>
          <a:stretch>
            <a:fillRect/>
          </a:stretch>
        </p:blipFill>
        <p:spPr>
          <a:xfrm>
            <a:off x="5929322" y="3786190"/>
            <a:ext cx="300039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 descr="IMG_0202.JPG"/>
          <p:cNvPicPr>
            <a:picLocks noChangeAspect="1"/>
          </p:cNvPicPr>
          <p:nvPr/>
        </p:nvPicPr>
        <p:blipFill>
          <a:blip r:embed="rId5" cstate="print"/>
          <a:srcRect r="30841"/>
          <a:stretch>
            <a:fillRect/>
          </a:stretch>
        </p:blipFill>
        <p:spPr>
          <a:xfrm>
            <a:off x="357158" y="4310066"/>
            <a:ext cx="2643174" cy="2547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0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57752" y="3143248"/>
            <a:ext cx="4143895" cy="3570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4472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3100" b="1" dirty="0" smtClean="0">
                <a:solidFill>
                  <a:srgbClr val="C00000"/>
                </a:solidFill>
              </a:rPr>
              <a:t>Младший  школьный  возраст  наиболее подходящий  для  воспитания  интереса  к общественным  явлениям,  совместным  делам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IMG_0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714488"/>
            <a:ext cx="4000496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57166"/>
            <a:ext cx="8501122" cy="71438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Осознание своего места в истории народа,  в которой они будут расти как граждане и патриоты.</a:t>
            </a:r>
          </a:p>
          <a:p>
            <a:endParaRPr lang="ru-RU" sz="2800" dirty="0"/>
          </a:p>
        </p:txBody>
      </p:sp>
      <p:pic>
        <p:nvPicPr>
          <p:cNvPr id="4" name="Рисунок 3" descr="IMG_02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928802"/>
            <a:ext cx="8072494" cy="46434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342902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2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14290"/>
            <a:ext cx="3679024" cy="2452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02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1643050"/>
            <a:ext cx="350046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02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786190"/>
            <a:ext cx="3750495" cy="295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02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857628"/>
            <a:ext cx="4214810" cy="2809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0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3476623"/>
            <a:ext cx="5072066" cy="3381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6" descr="IMG_027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000108"/>
            <a:ext cx="4536504" cy="3135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57290" y="214290"/>
            <a:ext cx="6563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 «Сирень Победы»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203696"/>
            <a:ext cx="3571900" cy="3297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0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285728"/>
            <a:ext cx="3929058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IMG_02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286124"/>
            <a:ext cx="4000496" cy="3214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3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329" y="1546860"/>
            <a:ext cx="6787342" cy="452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/>
              </a:rPr>
              <a:t>Митинг, посвященный 70-летию</a:t>
            </a:r>
            <a:br>
              <a:rPr lang="ru-RU" sz="3600" b="1" dirty="0" smtClean="0">
                <a:solidFill>
                  <a:srgbClr val="FF0000"/>
                </a:solidFill>
                <a:effectLst/>
              </a:rPr>
            </a:br>
            <a:r>
              <a:rPr lang="ru-RU" sz="3600" b="1" dirty="0" smtClean="0">
                <a:solidFill>
                  <a:srgbClr val="FF0000"/>
                </a:solidFill>
                <a:effectLst/>
              </a:rPr>
              <a:t> Великой Победы</a:t>
            </a:r>
            <a:endParaRPr lang="ru-RU" sz="3600" b="1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03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2928934"/>
            <a:ext cx="5286412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IMG_03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3235"/>
          <a:stretch>
            <a:fillRect/>
          </a:stretch>
        </p:blipFill>
        <p:spPr>
          <a:xfrm>
            <a:off x="179512" y="188640"/>
            <a:ext cx="5072098" cy="3021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4" descr="IMG_03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285728"/>
            <a:ext cx="338614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470</TotalTime>
  <Words>90</Words>
  <Application>Microsoft Office PowerPoint</Application>
  <PresentationFormat>Экран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Бумажная</vt:lpstr>
      <vt:lpstr>Слайд 1</vt:lpstr>
      <vt:lpstr>«Патриотизм – это главное. Без этого России пришлось бы забыть и о национальном достоинстве, и даже о национальном суверенитете». В.В. Путин </vt:lpstr>
      <vt:lpstr> Младший  школьный  возраст  наиболее подходящий  для  воспитания  интереса  к общественным  явлениям,  совместным  делам. </vt:lpstr>
      <vt:lpstr>Слайд 4</vt:lpstr>
      <vt:lpstr>Слайд 5</vt:lpstr>
      <vt:lpstr>Слайд 6</vt:lpstr>
      <vt:lpstr>Слайд 7</vt:lpstr>
      <vt:lpstr>Митинг, посвященный 70-летию  Великой Победы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школа</cp:lastModifiedBy>
  <cp:revision>52</cp:revision>
  <dcterms:created xsi:type="dcterms:W3CDTF">2016-02-21T10:34:51Z</dcterms:created>
  <dcterms:modified xsi:type="dcterms:W3CDTF">2016-02-25T06:35:33Z</dcterms:modified>
</cp:coreProperties>
</file>