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sldIdLst>
    <p:sldId id="257" r:id="rId2"/>
    <p:sldId id="294" r:id="rId3"/>
    <p:sldId id="259" r:id="rId4"/>
    <p:sldId id="348" r:id="rId5"/>
    <p:sldId id="395" r:id="rId6"/>
    <p:sldId id="317" r:id="rId7"/>
    <p:sldId id="261" r:id="rId8"/>
    <p:sldId id="376" r:id="rId9"/>
    <p:sldId id="292" r:id="rId10"/>
    <p:sldId id="374" r:id="rId11"/>
    <p:sldId id="375" r:id="rId12"/>
    <p:sldId id="264" r:id="rId13"/>
    <p:sldId id="296" r:id="rId14"/>
    <p:sldId id="274" r:id="rId15"/>
    <p:sldId id="368" r:id="rId16"/>
    <p:sldId id="318" r:id="rId17"/>
    <p:sldId id="269" r:id="rId18"/>
    <p:sldId id="390" r:id="rId19"/>
    <p:sldId id="398" r:id="rId20"/>
    <p:sldId id="383" r:id="rId21"/>
    <p:sldId id="384" r:id="rId22"/>
    <p:sldId id="399" r:id="rId23"/>
    <p:sldId id="275" r:id="rId24"/>
    <p:sldId id="391" r:id="rId25"/>
    <p:sldId id="354" r:id="rId26"/>
    <p:sldId id="319" r:id="rId27"/>
    <p:sldId id="278" r:id="rId28"/>
    <p:sldId id="279" r:id="rId29"/>
    <p:sldId id="397" r:id="rId30"/>
    <p:sldId id="282" r:id="rId31"/>
    <p:sldId id="283" r:id="rId32"/>
    <p:sldId id="330" r:id="rId33"/>
    <p:sldId id="396" r:id="rId34"/>
    <p:sldId id="285" r:id="rId35"/>
    <p:sldId id="394" r:id="rId36"/>
    <p:sldId id="288" r:id="rId37"/>
    <p:sldId id="287" r:id="rId38"/>
    <p:sldId id="379" r:id="rId39"/>
    <p:sldId id="309" r:id="rId40"/>
    <p:sldId id="386" r:id="rId41"/>
    <p:sldId id="35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0EB87AB-7DB0-4EF2-9D21-F8210F2BB476}">
          <p14:sldIdLst>
            <p14:sldId id="256"/>
            <p14:sldId id="257"/>
            <p14:sldId id="295"/>
            <p14:sldId id="258"/>
            <p14:sldId id="294"/>
            <p14:sldId id="259"/>
            <p14:sldId id="260"/>
            <p14:sldId id="361"/>
            <p14:sldId id="348"/>
            <p14:sldId id="317"/>
            <p14:sldId id="261"/>
            <p14:sldId id="376"/>
            <p14:sldId id="292"/>
            <p14:sldId id="374"/>
            <p14:sldId id="375"/>
            <p14:sldId id="264"/>
            <p14:sldId id="274"/>
            <p14:sldId id="296"/>
            <p14:sldId id="368"/>
            <p14:sldId id="381"/>
            <p14:sldId id="377"/>
            <p14:sldId id="318"/>
            <p14:sldId id="269"/>
            <p14:sldId id="383"/>
            <p14:sldId id="384"/>
            <p14:sldId id="380"/>
            <p14:sldId id="302"/>
            <p14:sldId id="358"/>
            <p14:sldId id="369"/>
            <p14:sldId id="382"/>
            <p14:sldId id="275"/>
            <p14:sldId id="354"/>
            <p14:sldId id="365"/>
            <p14:sldId id="366"/>
            <p14:sldId id="367"/>
            <p14:sldId id="319"/>
            <p14:sldId id="278"/>
            <p14:sldId id="279"/>
            <p14:sldId id="282"/>
            <p14:sldId id="283"/>
            <p14:sldId id="330"/>
            <p14:sldId id="285"/>
            <p14:sldId id="288"/>
            <p14:sldId id="379"/>
            <p14:sldId id="287"/>
            <p14:sldId id="309"/>
            <p14:sldId id="35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975" autoAdjust="0"/>
  </p:normalViewPr>
  <p:slideViewPr>
    <p:cSldViewPr>
      <p:cViewPr varScale="1">
        <p:scale>
          <a:sx n="83" d="100"/>
          <a:sy n="83" d="100"/>
        </p:scale>
        <p:origin x="-9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089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83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09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840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36737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47351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710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38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10924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98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/>
          <a:srcRect b="-2956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30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ds10ruz.schoolrm.ru/sveden/employees/18611/319137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84285"/>
            <a:ext cx="60121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Гармонщикова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Алексеевна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2687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№10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26.07.1997 г.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среднее профессиональное, МГПУ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им. М.Е.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2017 год, специальность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«Дошкольное образование».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работы: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данной организации: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квалификационной категории:  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последней аттестации: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24.10.2019г. Соответствие занимаемой должности.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№ 3 по структурному подразделению «Детский сад №10 комбинированного вида» МБДОУ «Детский сад «Радуга» комбинированного вида»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285"/>
            <a:ext cx="1882291" cy="277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" y="0"/>
            <a:ext cx="498905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50" y="0"/>
            <a:ext cx="464228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537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905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344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076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4.РЕЗУЛЬТАТЫ УЧАСТИЯ ВОСПИТАННИКОВ В 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турнирах;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соревнованиях;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фестивалях</a:t>
            </a:r>
          </a:p>
          <a:p>
            <a:pPr algn="ctr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2.schoolrm.ru/iblock/50c/50c863831bbdc0ac1816cbfc6e70b5d3/f30187d5f7dba5721c5d1c3693e4ef7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08" y="1"/>
            <a:ext cx="5031264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2.schoolrm.ru/resize_cache/1824613/c3bed4c46e3bebf9034448fed65e7b8e/iblock/3b9/3b98fecfb9cb2f54bc8196865cd30e94/c4674fd27ba95994bb0a376708166c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78"/>
            <a:ext cx="4644008" cy="6864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2.schoolrm.ru/resize_cache/1374029/c3bed4c46e3bebf9034448fed65e7b8e/iblock/7fd/7fdc972f857c4f808ac3912046a399cc/18ae26457031e6e9c12c901da84e7b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" y="0"/>
            <a:ext cx="486047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2.schoolrm.ru/resize_cache/1368675/c3bed4c46e3bebf9034448fed65e7b8e/iblock/5a3/5a34b514132a861feef7ca1635a3986e/de7e96d96786912b1fa5de9efea828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243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НАЛИЧИА АВТОРСКИХ ПРОГРАММ, МЕТОДИЧЕСКИХ ПОСОБИЙ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8884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6.ВЫСТУПЛЕНИЯ ПЕДАГОГА НА ЗАСЕДАНИЯХ  МЕТОДИЧЕСКИХ СОВЕТОВ, НАУЧНО-ПРАКТИЧЕСКИХ КОНФЕРЕНЦИЯХ, ПЕДАГОГИЧЕСКИХ ЧТЕНИЯХ , СЕМИНАРАХ, СЕКЦИЯХ, ФОРУМАХ,  РАДИОПЕРЕДАЧАХ (ОЧНО)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0"/>
            <a:ext cx="4952315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52528" cy="672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728" y="0"/>
            <a:ext cx="8363272" cy="143985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размещен на сайте ДОО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/>
              <a:t> </a:t>
            </a:r>
            <a:r>
              <a:rPr lang="ru-RU" sz="2400" i="1" u="sng" dirty="0" smtClean="0">
                <a:hlinkClick r:id="rId2"/>
              </a:rPr>
              <a:t>https://ds10ruz.schoolrm.ru/sveden/employees/18611/319137/</a:t>
            </a:r>
            <a:r>
              <a:rPr lang="ru-RU" sz="2400" i="1" u="sng" dirty="0" smtClean="0"/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09193"/>
            <a:ext cx="7848872" cy="52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7"/>
            <a:ext cx="9144000" cy="6837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397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92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кий сад №10\Pictures\Сканы\Скан_2021102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68552" cy="683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ПРОВЕДЕНИЕ ОТКРЫТЫХ ЗАНЯТИЙ, МАСТЕР-КЛАССОВ, МЕРОПРИЯТИЙ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10\Pictures\Сканы\Скан_202108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0"/>
            <a:ext cx="49854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92489" cy="6858000"/>
          </a:xfrm>
          <a:prstGeom prst="rect">
            <a:avLst/>
          </a:prstGeom>
        </p:spPr>
      </p:pic>
      <p:pic>
        <p:nvPicPr>
          <p:cNvPr id="3" name="Picture 2" descr="https://upload2.schoolrm.ru/resize_cache/1205265/c3bed4c46e3bebf9034448fed65e7b8e/iblock/277/2779268167f06c272ae99eff066a4953/acfbefa4de516e61ef9bba628ee6103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2142"/>
            <a:ext cx="4752528" cy="6870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ЭКСПЕРТНАЯ ДЕЯТЕЛЬНОСТЬ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7560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06084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66525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3" y="-1"/>
            <a:ext cx="4644008" cy="65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204865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3" y="0"/>
            <a:ext cx="4984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442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экскурсий, образовательных путешествий с детьми;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совместных конкурсов, выставок;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организация родителей на субботниках, благоустройстве участков, создание развивающей среды группы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67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228" y="0"/>
            <a:ext cx="4399772" cy="666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7" y="0"/>
            <a:ext cx="4984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556" y="24208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РАБОТА С ДЕТЬМИ ИЗ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СОЦИАЛЬНО-НЕБЛАГОПОЛУЧНЫХ СЕМЕЙ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53360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sun9-51.userapi.com/impg/tl1nDNA1S2Sgx3eiLCyP_ZioLU1mLlkgzxMA7Q/8jeQsD_H3Ug.jpg?size=785x1080&amp;quality=96&amp;sign=1572fa6b93fbb63bd5da0b437ed108cf&amp;type=alb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8640"/>
            <a:ext cx="4572000" cy="629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33639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2.schoolrm.ru/resize_cache/1618204/c3bed4c46e3bebf9034448fed65e7b8e/iblock/47b/47b110da8ce6512fb542e9b63527ef7a/33ff3d00f217f5cefd62fa612c8d7e3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94187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01"/>
            <a:ext cx="9144000" cy="6453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131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3381" y="188640"/>
            <a:ext cx="469061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4670715" cy="64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2.schoolrm.ru/iblock/9c0/9c03d1e7a6a6a873e5f86f0c05f5a6f2/a20f40ef78f98f858bc6c07a1e24d3c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6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0"/>
            <a:ext cx="4643438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НАСТАВНИЧЕСТВО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888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  ПУБЛИКАЦИЙ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02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27" y="0"/>
            <a:ext cx="463481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2342</TotalTime>
  <Words>289</Words>
  <Application>Microsoft Office PowerPoint</Application>
  <PresentationFormat>Экран (4:3)</PresentationFormat>
  <Paragraphs>62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Gallery</vt:lpstr>
      <vt:lpstr>Слайд 1</vt:lpstr>
      <vt:lpstr>Педагогический опыт размещен на сайте ДОО  https://ds10ruz.schoolrm.ru/sveden/employees/18611/319137/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 №10</cp:lastModifiedBy>
  <cp:revision>252</cp:revision>
  <dcterms:created xsi:type="dcterms:W3CDTF">2019-10-16T08:29:45Z</dcterms:created>
  <dcterms:modified xsi:type="dcterms:W3CDTF">2021-10-20T13:19:06Z</dcterms:modified>
</cp:coreProperties>
</file>