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6" r:id="rId11"/>
    <p:sldId id="270" r:id="rId12"/>
    <p:sldId id="27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8" autoAdjust="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99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78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476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8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30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72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85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97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6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8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BF008-2B0C-445B-A12C-2BFF55BD816A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5A877-7557-47DC-8F07-456F52F273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2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723331" y="365125"/>
            <a:ext cx="10782846" cy="72943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</a:rPr>
              <a:t>СП «Детский сад №50 комбинированного вида»</a:t>
            </a:r>
          </a:p>
          <a:p>
            <a:pPr algn="ctr"/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</a:rPr>
              <a:t>МБДОУ «Детский сад «Радуга» комбинированного вида»</a:t>
            </a:r>
          </a:p>
          <a:p>
            <a:pPr algn="ctr"/>
            <a:r>
              <a:rPr lang="ru-RU" sz="2000" b="1" cap="none" spc="0" dirty="0" smtClean="0">
                <a:ln/>
                <a:solidFill>
                  <a:srgbClr val="002060"/>
                </a:solidFill>
                <a:effectLst/>
              </a:rPr>
              <a:t> Рузаевского муниципального района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Проект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r>
              <a:rPr lang="ru-RU" sz="4400" b="1" i="1" cap="none" spc="0" dirty="0" smtClean="0">
                <a:ln/>
                <a:solidFill>
                  <a:schemeClr val="accent4"/>
                </a:solidFill>
                <a:effectLst/>
              </a:rPr>
              <a:t>по патриотическому воспитанию в ДОУ:</a:t>
            </a:r>
          </a:p>
          <a:p>
            <a:pPr algn="ctr"/>
            <a:r>
              <a:rPr lang="ru-RU" sz="4400" b="1" dirty="0" smtClean="0">
                <a:ln/>
                <a:solidFill>
                  <a:srgbClr val="FF0000"/>
                </a:solidFill>
              </a:rPr>
              <a:t>«Мы помним! Мы гордимся!»</a:t>
            </a:r>
          </a:p>
          <a:p>
            <a:pPr algn="ctr"/>
            <a:endParaRPr lang="ru-RU" sz="4400" b="1" dirty="0" smtClean="0">
              <a:ln/>
              <a:solidFill>
                <a:schemeClr val="accent4"/>
              </a:solidFill>
            </a:endParaRPr>
          </a:p>
          <a:p>
            <a:pPr algn="ctr"/>
            <a:endParaRPr lang="ru-RU" sz="4400" b="1" dirty="0">
              <a:ln/>
              <a:solidFill>
                <a:schemeClr val="accent4"/>
              </a:solidFill>
            </a:endParaRPr>
          </a:p>
          <a:p>
            <a:pPr algn="r"/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подготовительной </a:t>
            </a:r>
            <a:r>
              <a:rPr lang="ru-RU" sz="20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лог.группы</a:t>
            </a:r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Акимова Екатерина Александровна,</a:t>
            </a:r>
          </a:p>
          <a:p>
            <a:pPr algn="r"/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Косова </a:t>
            </a:r>
            <a:r>
              <a:rPr lang="ru-RU" sz="20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Иркям</a:t>
            </a:r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Шамильевна</a:t>
            </a:r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sz="2000" b="1" dirty="0" err="1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Меженева</a:t>
            </a:r>
            <a:r>
              <a:rPr lang="ru-RU" sz="2000" b="1" dirty="0" smtClean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Ивановна</a:t>
            </a:r>
          </a:p>
          <a:p>
            <a:pPr algn="ctr"/>
            <a:endParaRPr lang="ru-RU" sz="4400" b="1" cap="none" spc="0" dirty="0">
              <a:ln/>
              <a:solidFill>
                <a:schemeClr val="accent4"/>
              </a:solidFill>
              <a:effectLst/>
            </a:endParaRPr>
          </a:p>
          <a:p>
            <a:pPr algn="ctr"/>
            <a:endParaRPr lang="ru-RU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651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65" y="0"/>
            <a:ext cx="12192001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/>
          <a:stretch/>
        </p:blipFill>
        <p:spPr>
          <a:xfrm>
            <a:off x="582974" y="1565454"/>
            <a:ext cx="2528825" cy="23350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r="21023"/>
          <a:stretch/>
        </p:blipFill>
        <p:spPr>
          <a:xfrm>
            <a:off x="3632122" y="1555748"/>
            <a:ext cx="2847881" cy="23447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40162" y="365125"/>
            <a:ext cx="81116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Поздравление жителей нашего города </a:t>
            </a:r>
          </a:p>
          <a:p>
            <a:pPr algn="ctr"/>
            <a:r>
              <a:rPr lang="ru-RU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Днём ПОБЕДЫ!</a:t>
            </a:r>
            <a:endParaRPr lang="ru-RU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9" r="35430"/>
          <a:stretch/>
        </p:blipFill>
        <p:spPr>
          <a:xfrm>
            <a:off x="7075979" y="1552493"/>
            <a:ext cx="2337777" cy="23479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5" t="20833" r="3140"/>
          <a:stretch/>
        </p:blipFill>
        <p:spPr>
          <a:xfrm>
            <a:off x="5712399" y="4095906"/>
            <a:ext cx="2182066" cy="22593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2" t="9121" r="21367"/>
          <a:stretch/>
        </p:blipFill>
        <p:spPr>
          <a:xfrm>
            <a:off x="8888139" y="4095906"/>
            <a:ext cx="2665683" cy="218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3" r="15336" b="21993"/>
          <a:stretch/>
        </p:blipFill>
        <p:spPr>
          <a:xfrm>
            <a:off x="558800" y="416068"/>
            <a:ext cx="5070764" cy="3858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291" y="2242055"/>
            <a:ext cx="5419436" cy="406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5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156497" y="2967335"/>
            <a:ext cx="787901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4"/>
                </a:solidFill>
                <a:effectLst/>
              </a:rPr>
              <a:t>СПАСИБО ЗА ВНИМАНИЕ!</a:t>
            </a:r>
          </a:p>
          <a:p>
            <a:pPr algn="ctr"/>
            <a:endParaRPr lang="ru-RU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88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122217" y="534571"/>
            <a:ext cx="10479233" cy="48013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u="sng" dirty="0"/>
              <a:t>Актуальность проекта:</a:t>
            </a:r>
            <a:r>
              <a:rPr lang="ru-RU" i="1" dirty="0"/>
              <a:t> </a:t>
            </a:r>
            <a:endParaRPr lang="ru-RU" dirty="0"/>
          </a:p>
          <a:p>
            <a:r>
              <a:rPr lang="ru-RU" dirty="0"/>
              <a:t>Дошкольный возраст – это время, когда развивается эмоционально-ценностное отношение к окружающему миру, людям, себе и формируются основы нравственной позиции личности, которые проявляются во взаимодействии с окружающим миром, в осознании неразрывности с ним.</a:t>
            </a:r>
          </a:p>
          <a:p>
            <a:r>
              <a:rPr lang="ru-RU" dirty="0"/>
              <a:t>День Победы - самый трогательный, душевный, патриотический праздник. Это день памяти и почестей. Все дальше уходит от нас эта дата – 9 мая 1945 года. Задача педагогов – заключается в том, чтобы наши дети были проникнуты тем временем, теми впечатлениями и переживаниями.</a:t>
            </a:r>
          </a:p>
          <a:p>
            <a:r>
              <a:rPr lang="ru-RU" dirty="0"/>
              <a:t>Необходимо систематизировать знания детей о праздновании дня Победы, поведать в полной мере о страданиях людей того времени, которые пережили все тяготы войны. Грамотно донести суть происходившего во времена ВОВ и вызвать в маленькой душе чувство гордости, сострадания, почитания, патриотизма.</a:t>
            </a:r>
          </a:p>
          <a:p>
            <a:r>
              <a:rPr lang="ru-RU" b="1" u="sng" dirty="0"/>
              <a:t>Цель:</a:t>
            </a:r>
            <a:r>
              <a:rPr lang="ru-RU" b="1" dirty="0"/>
              <a:t> </a:t>
            </a:r>
            <a:r>
              <a:rPr lang="ru-RU" dirty="0"/>
              <a:t>воспитание патриотизма у старших дошкольников, чувства гордости за подвиг нашего народа в Великой Отечественной войне.</a:t>
            </a:r>
          </a:p>
          <a:p>
            <a:r>
              <a:rPr lang="ru-RU" b="1" i="1" u="sng" dirty="0"/>
              <a:t>Тип проекта:</a:t>
            </a:r>
            <a:r>
              <a:rPr lang="ru-RU" dirty="0"/>
              <a:t> информационно-познавательный</a:t>
            </a:r>
          </a:p>
          <a:p>
            <a:r>
              <a:rPr lang="ru-RU" b="1" i="1" u="sng" dirty="0"/>
              <a:t>Продолжительность:</a:t>
            </a:r>
            <a:r>
              <a:rPr lang="ru-RU" dirty="0"/>
              <a:t> </a:t>
            </a:r>
            <a:r>
              <a:rPr lang="ru-RU" dirty="0" smtClean="0"/>
              <a:t>краткосрочный.</a:t>
            </a:r>
            <a:endParaRPr lang="ru-RU" dirty="0"/>
          </a:p>
          <a:p>
            <a:r>
              <a:rPr lang="ru-RU" b="1" i="1" u="sng" dirty="0"/>
              <a:t>Участники проекта:</a:t>
            </a:r>
            <a:r>
              <a:rPr lang="ru-RU" dirty="0"/>
              <a:t> воспитатели, </a:t>
            </a:r>
            <a:r>
              <a:rPr lang="ru-RU" dirty="0" smtClean="0"/>
              <a:t>учитель-логопед, </a:t>
            </a:r>
            <a:r>
              <a:rPr lang="ru-RU" dirty="0"/>
              <a:t>дети подготовительной </a:t>
            </a:r>
            <a:r>
              <a:rPr lang="ru-RU" dirty="0" err="1" smtClean="0"/>
              <a:t>логогруппы</a:t>
            </a:r>
            <a:r>
              <a:rPr lang="ru-RU" dirty="0" smtClean="0"/>
              <a:t>.</a:t>
            </a:r>
          </a:p>
          <a:p>
            <a:r>
              <a:rPr lang="ru-RU" b="1" i="1" u="sng" dirty="0" smtClean="0"/>
              <a:t>Продукт проекта: </a:t>
            </a:r>
            <a:r>
              <a:rPr lang="ru-RU" dirty="0" smtClean="0"/>
              <a:t>фотоальбом «Детям о ВОЙНЕ».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12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2119716" y="1691121"/>
            <a:ext cx="748153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Формы работы</a:t>
            </a:r>
          </a:p>
          <a:p>
            <a:pPr algn="ctr"/>
            <a:r>
              <a:rPr lang="ru-RU" sz="5400" b="0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реализации проекта</a:t>
            </a:r>
          </a:p>
          <a:p>
            <a:pPr algn="ctr"/>
            <a:r>
              <a:rPr lang="ru-RU" sz="54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Фотоальбом</a:t>
            </a:r>
          </a:p>
          <a:p>
            <a:pPr algn="ctr"/>
            <a:r>
              <a:rPr lang="ru-RU" sz="5400" b="1" i="1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«Детям о ВОЙНЕ»</a:t>
            </a:r>
          </a:p>
        </p:txBody>
      </p:sp>
    </p:spTree>
    <p:extLst>
      <p:ext uri="{BB962C8B-B14F-4D97-AF65-F5344CB8AC3E}">
        <p14:creationId xmlns:p14="http://schemas.microsoft.com/office/powerpoint/2010/main" val="4755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4588"/>
            <a:ext cx="12192001" cy="6858000"/>
          </a:xfrm>
        </p:spPr>
      </p:pic>
      <p:sp>
        <p:nvSpPr>
          <p:cNvPr id="3" name="Прямоугольник 2"/>
          <p:cNvSpPr/>
          <p:nvPr/>
        </p:nvSpPr>
        <p:spPr>
          <a:xfrm>
            <a:off x="1091054" y="528935"/>
            <a:ext cx="102627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dirty="0" smtClean="0">
                <a:ln w="0"/>
                <a:latin typeface="Arial Narrow" panose="020B0606020202030204" pitchFamily="34" charset="0"/>
              </a:rPr>
              <a:t>Непосредственно-образовательная деятельность</a:t>
            </a:r>
            <a:endParaRPr lang="ru-RU" sz="3600" b="1" i="1" cap="none" spc="0" dirty="0">
              <a:ln w="0"/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3"/>
          <a:stretch/>
        </p:blipFill>
        <p:spPr>
          <a:xfrm>
            <a:off x="8443195" y="1141686"/>
            <a:ext cx="3064373" cy="36599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24" r="18716" b="14409"/>
          <a:stretch/>
        </p:blipFill>
        <p:spPr>
          <a:xfrm>
            <a:off x="685228" y="1131677"/>
            <a:ext cx="3946205" cy="23619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27958" r="14066" b="11554"/>
          <a:stretch/>
        </p:blipFill>
        <p:spPr>
          <a:xfrm>
            <a:off x="4105779" y="3693181"/>
            <a:ext cx="4233296" cy="246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7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2310541" y="365125"/>
            <a:ext cx="71275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Беседы о героях - наших земляках</a:t>
            </a:r>
            <a:endParaRPr lang="ru-RU" sz="36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89"/>
          <a:stretch/>
        </p:blipFill>
        <p:spPr>
          <a:xfrm>
            <a:off x="1132904" y="1027906"/>
            <a:ext cx="5583382" cy="35640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90" y="2277486"/>
            <a:ext cx="4670873" cy="42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86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9" y="1915389"/>
            <a:ext cx="5888182" cy="4416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37" y="616814"/>
            <a:ext cx="4675525" cy="35066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8744" y="427741"/>
            <a:ext cx="38282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Посещение музея </a:t>
            </a:r>
          </a:p>
          <a:p>
            <a:pPr algn="ctr"/>
            <a:r>
              <a:rPr lang="ru-RU" sz="2800" b="1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под открытым небом</a:t>
            </a:r>
            <a:endParaRPr lang="ru-RU" sz="28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526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265" y="1011382"/>
            <a:ext cx="4000499" cy="5333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36"/>
          <a:stretch/>
        </p:blipFill>
        <p:spPr>
          <a:xfrm>
            <a:off x="637308" y="502443"/>
            <a:ext cx="5793775" cy="37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8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02"/>
          <a:stretch/>
        </p:blipFill>
        <p:spPr>
          <a:xfrm>
            <a:off x="1129145" y="1323326"/>
            <a:ext cx="4932218" cy="32071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2" y="2606603"/>
            <a:ext cx="4952999" cy="371474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64651" y="521060"/>
            <a:ext cx="94843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Экскурсии по памятным местам нашего города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93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2" b="5096"/>
          <a:stretch/>
        </p:blipFill>
        <p:spPr>
          <a:xfrm>
            <a:off x="8215744" y="451358"/>
            <a:ext cx="3332819" cy="2998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02" r="12020" b="10303"/>
          <a:stretch/>
        </p:blipFill>
        <p:spPr>
          <a:xfrm>
            <a:off x="645168" y="451358"/>
            <a:ext cx="2846978" cy="2998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63" b="9422"/>
          <a:stretch/>
        </p:blipFill>
        <p:spPr>
          <a:xfrm>
            <a:off x="3974458" y="430577"/>
            <a:ext cx="3822186" cy="299842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351080" y="2967335"/>
            <a:ext cx="7489871" cy="113877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6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sz="3200" b="1" i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Изготовление </a:t>
            </a:r>
            <a:r>
              <a:rPr lang="ru-RU" sz="3200" b="1" i="1" cap="none" spc="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топперов</a:t>
            </a:r>
            <a:r>
              <a:rPr lang="ru-RU" sz="3200" b="1" i="1" cap="none" spc="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«Голубь мира»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9" r="17168"/>
          <a:stretch/>
        </p:blipFill>
        <p:spPr>
          <a:xfrm>
            <a:off x="8215744" y="4044553"/>
            <a:ext cx="3380510" cy="23387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r="9091"/>
          <a:stretch/>
        </p:blipFill>
        <p:spPr>
          <a:xfrm>
            <a:off x="4188368" y="4011014"/>
            <a:ext cx="3815261" cy="23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8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105</Words>
  <Application>Microsoft Office PowerPoint</Application>
  <PresentationFormat>Широкоэкранный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Екатерина</cp:lastModifiedBy>
  <cp:revision>10</cp:revision>
  <dcterms:created xsi:type="dcterms:W3CDTF">2023-05-04T15:19:13Z</dcterms:created>
  <dcterms:modified xsi:type="dcterms:W3CDTF">2023-05-05T18:40:35Z</dcterms:modified>
</cp:coreProperties>
</file>