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76" r:id="rId2"/>
    <p:sldId id="299" r:id="rId3"/>
    <p:sldId id="300" r:id="rId4"/>
    <p:sldId id="311" r:id="rId5"/>
    <p:sldId id="307" r:id="rId6"/>
    <p:sldId id="312" r:id="rId7"/>
    <p:sldId id="309" r:id="rId8"/>
    <p:sldId id="313" r:id="rId9"/>
    <p:sldId id="315" r:id="rId10"/>
    <p:sldId id="327" r:id="rId11"/>
    <p:sldId id="326" r:id="rId12"/>
    <p:sldId id="323" r:id="rId13"/>
    <p:sldId id="324" r:id="rId14"/>
    <p:sldId id="314" r:id="rId15"/>
    <p:sldId id="317" r:id="rId16"/>
    <p:sldId id="318" r:id="rId17"/>
    <p:sldId id="319" r:id="rId18"/>
    <p:sldId id="320" r:id="rId19"/>
    <p:sldId id="325" r:id="rId20"/>
    <p:sldId id="321" r:id="rId21"/>
    <p:sldId id="328" r:id="rId22"/>
    <p:sldId id="32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D6801-9870-4DBA-8BD8-42F1990C85BB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2D5CB-A196-410D-93C9-174E57DD0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1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652" y="54868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«Подарок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ветерану»</a:t>
            </a:r>
            <a:r>
              <a:rPr lang="ru-RU" sz="40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5229200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средней группы </a:t>
            </a:r>
          </a:p>
          <a:p>
            <a:pPr lvl="0">
              <a:defRPr/>
            </a:pP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Лакеева Ю.В.</a:t>
            </a:r>
          </a:p>
        </p:txBody>
      </p:sp>
      <p:pic>
        <p:nvPicPr>
          <p:cNvPr id="1038" name="Picture 1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56794"/>
            <a:ext cx="8221543" cy="389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.jimcdn.com/app/cms/image/transf/none/path/se0abbf3f12ff1419/backgroundarea/i7e4c3b25d73af2c7/version/148401169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11"/>
            <a:ext cx="9144000" cy="65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461538"/>
            <a:ext cx="72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2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Встали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ровненько, ребята,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Пошагали, как солдаты.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Влево, вправо наклонись.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носочках потянись.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 – рывок (прыжок),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 –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рывок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(прыжок),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Отдохнул ли ты дружок?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Помаши кистями дружно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 работать сейчас нужно!</a:t>
            </a:r>
            <a:endParaRPr lang="ru-RU" sz="400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6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День Победы — это хороший повод сказать ветеранам Великой Отечественной войны спасибо. Мы можем сделать подарки своими руками. Ведь такие подарки – самые приятные, душевные и долгожданные.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9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_5702bfb9ed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39"/>
            <a:ext cx="5256584" cy="65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5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предлагаю изготовить открытку. Такая открытка станет хорошим подарком на праздник.</a:t>
            </a:r>
          </a:p>
          <a:p>
            <a:pPr lvl="0" algn="ctr"/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maam.ru/images/users/photos/medium/0442637504cfcdf5fd0afc33dd189a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3674"/>
            <a:ext cx="6546802" cy="45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0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Давайте вместе с вами, определим, какие цвета будем использовать в работе над открыткой.</a:t>
            </a:r>
          </a:p>
          <a:p>
            <a:pPr lvl="0" algn="just"/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расный</a:t>
            </a:r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зелёный для цветка, оранжевый и чёрный для георгиевской ленты.</a:t>
            </a:r>
          </a:p>
          <a:p>
            <a:pPr lvl="0" algn="just"/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цифры 9 можно использовать цвет по вашему выбору.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39081"/>
            <a:ext cx="635793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6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Предлагаю вам посмотреть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показ выполнения деталей открытки: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Лепестки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почти одинаковой формы и величины.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Раскатываем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кусочек пластилина в овал, затем овал с одной стороны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скатываем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острее другого, получается форма капельки, и сплющиваю её пальцами. Форма лепестка не будет идеально ровной. Прижимаем к бумаге к изображению цветка, рисуем насечки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стеком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вдоль лепестков и надрезы по краям лепестков.</a:t>
            </a:r>
            <a:endParaRPr lang="ru-RU" sz="2000" b="0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https://otomkak.ru/wp-content/uploads/2016/07/kak-slepit-utenka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50406"/>
            <a:ext cx="5118692" cy="38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8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dirty="0" smtClean="0">
              <a:latin typeface="Arial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Стебель,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раскатываем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палочки и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прижимаем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бумаге.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Листочки,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раскатываю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короткие палочки, сплющиваю в середине палочки, слегка сплющивая по краю, формируя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листочки.</a:t>
            </a:r>
            <a:endParaRPr lang="ru-RU" sz="20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0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39.userapi.com/c206516/v206516024/10b2d3/WpgsRz6mh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4567"/>
            <a:ext cx="6472133" cy="44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4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79093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4. Цифра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 выбору детей (скатывание шариков и палочек-колбасок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5. Георгиевская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лента,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раскатываем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палочки-колбаски оранжевого цвета и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выкладываем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их на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бумагу, раскатываем чёрные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палочки и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также выкладываем бумагу, чередуя цвета.</a:t>
            </a:r>
          </a:p>
          <a:p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0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71.userapi.com/c857624/v857624024/1ee754/TWfJc_HiE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1"/>
            <a:ext cx="3011041" cy="43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42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74" y="204813"/>
            <a:ext cx="4871610" cy="640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3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3136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создать условия для развития художественно-творческих способностей детей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совершенствовать приемы изобразительной деятельности с использованием нетрадиционной техники пластилинографии (скатывать отдельные детали, сплющивать, придавливать, примазывать, делать насечки и надрезы стекой)</a:t>
            </a: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развивать у детей мышление, внимание, воображение, фантазию, память, глазомер;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-развивать мелкую моторику и координацию движения рук.</a:t>
            </a:r>
          </a:p>
          <a:p>
            <a:pPr algn="just"/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-способствовать воспитанию у детей аккуратности, усидчивости, интереса к лепке, целеустремленности, трудолюбия.</a:t>
            </a:r>
            <a:endParaRPr lang="ru-RU" sz="22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6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Что мы с вами сегодня делали? (открытку)</a:t>
            </a:r>
          </a:p>
          <a:p>
            <a:pPr algn="just"/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Для кого мы с вами приготовили открытки? 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ля ветеранов)</a:t>
            </a:r>
            <a:endParaRPr lang="ru-RU" sz="32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Какие приёмы использовали в работе? (скатывание шариков, раскатывание палочек, сплющивание, 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прижимание,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надрез, насечка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3200" b="0" i="0" dirty="0" smtClean="0"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красивые открытки у вас получились!</a:t>
            </a:r>
            <a:endParaRPr lang="ru-RU" sz="3200" b="0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5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un1-96.userapi.com/Lt0EKZ96eovQfnR04uxEpuIJ_sY7pzIp0T3cdA/Hc1LCCzrV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5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s/168093/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63"/>
            <a:ext cx="883812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из самых знаменательных дней календаря в мае – </a:t>
            </a:r>
            <a:r>
              <a:rPr lang="ru-RU" sz="32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9 мая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День Победы. Прошли десятилетия, но этот великий праздник был и остается самым ярким символом мужества нашего народа. Спустя </a:t>
            </a:r>
            <a:r>
              <a:rPr lang="ru-RU" sz="32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75 лет </a:t>
            </a:r>
            <a:r>
              <a:rPr lang="ru-RU" sz="3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после Великой Победы, об этом дне говорит и старшее поколение, и те, кто знает о Великой Отечественной войне по рассказам прабабушек и прадедушек, очевидцев тех военных лет.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7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f4/3e/32/f43e32f9650510322fd85f60a71e2f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2839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1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Что это за победа, над кем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?</a:t>
            </a:r>
          </a:p>
          <a:p>
            <a:pPr lvl="0" algn="just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этот день много лет назад наш народ победил очень сильного врага фашистскую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Германию</a:t>
            </a:r>
            <a:r>
              <a:rPr lang="ru-RU" sz="2800" dirty="0">
                <a:solidFill>
                  <a:srgbClr val="000000"/>
                </a:solidFill>
                <a:latin typeface="Times New Roman"/>
              </a:rPr>
              <a:t>. Эта была очень страшная война. Фашисты дошли почти до самой Москвы, и были разбиты. На борьбу с ними поднялся весь наш народ. Все мы помним тех, кто защищал родину. Многим героям стоят памятники по всей стране, их именами названы улицы наших городов. И в нашем городе есть памятник погибшим героям, куда люди приносят цветы, где проходят митинги, и люди чтят память о тех, кто завоевал для них победу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.  </a:t>
            </a:r>
            <a:endParaRPr lang="ru-RU" sz="2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61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cdn.lenta.ru/images/2016/11/12/16/20161112160709784/original_350abe3f384314c7c970dffabcd74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4218"/>
            <a:ext cx="8408217" cy="59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9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dirty="0">
                <a:solidFill>
                  <a:srgbClr val="000000"/>
                </a:solidFill>
                <a:latin typeface="Times New Roman"/>
              </a:rPr>
              <a:t>Мы поздравляем в этот день ветеранов. А кто такие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</a:rPr>
              <a:t>ветераны? Это </a:t>
            </a:r>
            <a:r>
              <a:rPr lang="ru-RU" sz="3200" dirty="0">
                <a:solidFill>
                  <a:srgbClr val="000000"/>
                </a:solidFill>
                <a:latin typeface="Times New Roman"/>
              </a:rPr>
              <a:t>бывшие солдаты и офицеры, которые воевали, а также люди, которые работали в тылу – на заводах, строили танки, самолеты, делали оружие. Большое спасибо, хочется сказать всем ветеранам за эту победу. Все они являются героями нашей страны, которые подарили нам свободу, мирное небо над головой. </a:t>
            </a:r>
            <a:endParaRPr lang="ru-RU" sz="32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6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get-pdb/2187500/cd48d484-b3e7-4331-972f-ce33b730e5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44323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2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bs.twimg.com/media/DcxaqVfXkAcIN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92889" cy="64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47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642</TotalTime>
  <Words>510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User</cp:lastModifiedBy>
  <cp:revision>61</cp:revision>
  <dcterms:created xsi:type="dcterms:W3CDTF">2020-04-15T08:53:24Z</dcterms:created>
  <dcterms:modified xsi:type="dcterms:W3CDTF">2020-04-28T15:47:32Z</dcterms:modified>
</cp:coreProperties>
</file>