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69" r:id="rId3"/>
    <p:sldId id="275" r:id="rId4"/>
    <p:sldId id="271" r:id="rId5"/>
    <p:sldId id="276" r:id="rId6"/>
    <p:sldId id="266" r:id="rId7"/>
    <p:sldId id="277" r:id="rId8"/>
    <p:sldId id="257" r:id="rId9"/>
    <p:sldId id="278" r:id="rId10"/>
    <p:sldId id="272" r:id="rId11"/>
    <p:sldId id="279" r:id="rId12"/>
    <p:sldId id="268" r:id="rId13"/>
    <p:sldId id="280" r:id="rId14"/>
    <p:sldId id="270" r:id="rId15"/>
    <p:sldId id="281" r:id="rId16"/>
    <p:sldId id="267" r:id="rId17"/>
    <p:sldId id="282" r:id="rId18"/>
    <p:sldId id="285" r:id="rId19"/>
    <p:sldId id="258" r:id="rId20"/>
    <p:sldId id="259" r:id="rId21"/>
    <p:sldId id="260" r:id="rId22"/>
    <p:sldId id="261" r:id="rId23"/>
    <p:sldId id="262" r:id="rId24"/>
    <p:sldId id="263" r:id="rId25"/>
    <p:sldId id="264" r:id="rId26"/>
    <p:sldId id="265" r:id="rId27"/>
    <p:sldId id="284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uroki-risovanie.ru/wp-content/uploads/2022/11/v-konts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3" y="116632"/>
            <a:ext cx="8867191" cy="665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22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55972" t="49977" r="35944" b="20504"/>
          <a:stretch/>
        </p:blipFill>
        <p:spPr bwMode="auto">
          <a:xfrm rot="16200000">
            <a:off x="3138619" y="-1460765"/>
            <a:ext cx="2808312" cy="58190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/>
          <p:cNvPicPr/>
          <p:nvPr/>
        </p:nvPicPr>
        <p:blipFill rotWithShape="1">
          <a:blip r:embed="rId2"/>
          <a:srcRect l="55823" t="19579" r="35944" b="50418"/>
          <a:stretch/>
        </p:blipFill>
        <p:spPr bwMode="auto">
          <a:xfrm rot="16200000">
            <a:off x="3203514" y="1412441"/>
            <a:ext cx="2808983" cy="58326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6069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логопед сад\КОНКУРС\ЛОГОПЕД ГОДА 2023\МОЕ\Занятие\карточки\военнослужащи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3" y="188640"/>
            <a:ext cx="5039964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02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8" t="36655" r="59518" b="37343"/>
          <a:stretch/>
        </p:blipFill>
        <p:spPr bwMode="auto">
          <a:xfrm>
            <a:off x="1366872" y="3356992"/>
            <a:ext cx="6255504" cy="29523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82" t="36655" r="28656" b="38177"/>
          <a:stretch/>
        </p:blipFill>
        <p:spPr bwMode="auto">
          <a:xfrm>
            <a:off x="1624166" y="404664"/>
            <a:ext cx="5998210" cy="27702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1104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логопед сад\КОНКУРС\ЛОГОПЕД ГОДА 2023\МОЕ\Занятие\карточки\пожарны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3" y="116632"/>
            <a:ext cx="4983335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22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40636" t="8185" r="28337" b="64057"/>
          <a:stretch/>
        </p:blipFill>
        <p:spPr bwMode="auto">
          <a:xfrm>
            <a:off x="1763688" y="188640"/>
            <a:ext cx="5922645" cy="29806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/>
          <p:cNvPicPr/>
          <p:nvPr/>
        </p:nvPicPr>
        <p:blipFill rotWithShape="1">
          <a:blip r:embed="rId2"/>
          <a:srcRect l="72864" t="8185" r="11522" b="64057"/>
          <a:stretch/>
        </p:blipFill>
        <p:spPr bwMode="auto">
          <a:xfrm>
            <a:off x="1763688" y="3169330"/>
            <a:ext cx="2956560" cy="29565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/>
          <p:cNvPicPr/>
          <p:nvPr/>
        </p:nvPicPr>
        <p:blipFill rotWithShape="1">
          <a:blip r:embed="rId2"/>
          <a:srcRect l="9608" t="35943" r="75178" b="37367"/>
          <a:stretch/>
        </p:blipFill>
        <p:spPr bwMode="auto">
          <a:xfrm>
            <a:off x="4763428" y="3272188"/>
            <a:ext cx="2922905" cy="28841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4114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логопед сад\КОНКУРС\ЛОГОПЕД ГОДА 2023\МОЕ\Занятие\карточки\строител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3" y="188640"/>
            <a:ext cx="5039964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22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25016" t="10182" r="43751" b="64262"/>
          <a:stretch/>
        </p:blipFill>
        <p:spPr bwMode="auto">
          <a:xfrm>
            <a:off x="1735051" y="3068960"/>
            <a:ext cx="6028690" cy="28733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/>
          <p:cNvPicPr/>
          <p:nvPr/>
        </p:nvPicPr>
        <p:blipFill rotWithShape="1">
          <a:blip r:embed="rId2"/>
          <a:srcRect l="56249" t="8591" r="10922" b="64262"/>
          <a:stretch/>
        </p:blipFill>
        <p:spPr bwMode="auto">
          <a:xfrm>
            <a:off x="1835696" y="22381"/>
            <a:ext cx="6064250" cy="2921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415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логопед сад\КОНКУРС\ЛОГОПЕД ГОДА 2023\МОЕ\Занятие\карточки\2\kartochki_professii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4" y="8037"/>
            <a:ext cx="5200427" cy="6735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37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Times New Roman"/>
                <a:ea typeface="Calibri"/>
              </a:rPr>
              <a:t>Физкультминутка «Прохлопай названия профессий»</a:t>
            </a:r>
            <a:endParaRPr lang="ru-RU" dirty="0"/>
          </a:p>
        </p:txBody>
      </p:sp>
      <p:pic>
        <p:nvPicPr>
          <p:cNvPr id="22530" name="Picture 2" descr="https://avatars.mds.yandex.net/i?id=9475c3ee3a0003f5be9a02902d3f5f3d7302a5e7-5670683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56792"/>
            <a:ext cx="6264696" cy="469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80553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логопед сад\КОНКУРС\ЛОГОПЕД ГОДА 2023\МОЕ\Занятие\карточки\бухгалте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9" y="260648"/>
            <a:ext cx="5411464" cy="637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91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9608" t="62278" r="59966" b="11032"/>
          <a:stretch/>
        </p:blipFill>
        <p:spPr bwMode="auto">
          <a:xfrm>
            <a:off x="1708150" y="260648"/>
            <a:ext cx="5727700" cy="28257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/>
          <p:cNvPicPr/>
          <p:nvPr/>
        </p:nvPicPr>
        <p:blipFill rotWithShape="1">
          <a:blip r:embed="rId2"/>
          <a:srcRect l="73061" t="35231" r="11325" b="37723"/>
          <a:stretch/>
        </p:blipFill>
        <p:spPr bwMode="auto">
          <a:xfrm>
            <a:off x="4632007" y="3212976"/>
            <a:ext cx="2896235" cy="25882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/>
          <p:cNvPicPr/>
          <p:nvPr/>
        </p:nvPicPr>
        <p:blipFill rotWithShape="1">
          <a:blip r:embed="rId2"/>
          <a:srcRect l="40234" t="62278" r="43752" b="11032"/>
          <a:stretch/>
        </p:blipFill>
        <p:spPr bwMode="auto">
          <a:xfrm>
            <a:off x="1615757" y="3212976"/>
            <a:ext cx="3016250" cy="26238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5883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логопед сад\КОНКУРС\ЛОГОПЕД ГОДА 2023\МОЕ\Занятие\карточки\водител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1139"/>
            <a:ext cx="5256583" cy="668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93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логопед сад\КОНКУРС\ЛОГОПЕД ГОДА 2023\МОЕ\Занятие\карточки\парикмахе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6632"/>
            <a:ext cx="5039964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53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логопед сад\КОНКУРС\ЛОГОПЕД ГОДА 2023\МОЕ\Занятие\карточки\библиотекар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32656"/>
            <a:ext cx="4923741" cy="626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82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логопед сад\КОНКУРС\ЛОГОПЕД ГОДА 2023\МОЕ\Занятие\карточки\портно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3" y="260648"/>
            <a:ext cx="4998491" cy="635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35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логопед сад\КОНКУРС\ЛОГОПЕД ГОДА 2023\МОЕ\Занятие\карточки\сапожни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2" y="188640"/>
            <a:ext cx="4926483" cy="626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40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логопед сад\КОНКУРС\ЛОГОПЕД ГОДА 2023\МОЕ\Занятие\карточки\спасател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378" y="188640"/>
            <a:ext cx="4926483" cy="626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78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логопед сад\КОНКУРС\ЛОГОПЕД ГОДА 2023\МОЕ\Занятие\карточки\артис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2" y="188640"/>
            <a:ext cx="5070499" cy="6116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12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946638"/>
          </a:xfrm>
        </p:spPr>
        <p:txBody>
          <a:bodyPr/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Мнемотаблица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«Профессии»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2708920"/>
            <a:ext cx="4968552" cy="292988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63271"/>
            <a:ext cx="7632848" cy="5808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328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логопед сад\КОНКУРС\ЛОГОПЕД ГОДА 2023\МОЕ\Занятие\карточки\докто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3" y="552450"/>
            <a:ext cx="4524375" cy="575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56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24822" t="36655" r="43951" b="37011"/>
          <a:stretch/>
        </p:blipFill>
        <p:spPr bwMode="auto">
          <a:xfrm>
            <a:off x="1907704" y="3068960"/>
            <a:ext cx="5507355" cy="26123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/>
          <p:cNvPicPr/>
          <p:nvPr/>
        </p:nvPicPr>
        <p:blipFill rotWithShape="1">
          <a:blip r:embed="rId2"/>
          <a:srcRect l="55848" t="36655" r="11323" b="37011"/>
          <a:stretch/>
        </p:blipFill>
        <p:spPr bwMode="auto">
          <a:xfrm>
            <a:off x="1979712" y="540501"/>
            <a:ext cx="5553075" cy="25050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7892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логопед сад\КОНКУРС\ЛОГОПЕД ГОДА 2023\МОЕ\Занятие\карточки\учител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3" y="552450"/>
            <a:ext cx="4524375" cy="575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02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40435" t="62633" r="28538" b="9609"/>
          <a:stretch/>
        </p:blipFill>
        <p:spPr bwMode="auto">
          <a:xfrm>
            <a:off x="1619672" y="307634"/>
            <a:ext cx="6158865" cy="30994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/>
          <p:cNvPicPr/>
          <p:nvPr/>
        </p:nvPicPr>
        <p:blipFill rotWithShape="1">
          <a:blip r:embed="rId2"/>
          <a:srcRect l="72464" t="61922" r="10922" b="10676"/>
          <a:stretch/>
        </p:blipFill>
        <p:spPr bwMode="auto">
          <a:xfrm>
            <a:off x="4860032" y="3432272"/>
            <a:ext cx="3084830" cy="28619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/>
          <p:cNvPicPr/>
          <p:nvPr/>
        </p:nvPicPr>
        <p:blipFill rotWithShape="1">
          <a:blip r:embed="rId3"/>
          <a:srcRect l="9608" t="8897" r="74978" b="62989"/>
          <a:stretch/>
        </p:blipFill>
        <p:spPr bwMode="auto">
          <a:xfrm>
            <a:off x="1691680" y="3407069"/>
            <a:ext cx="3007424" cy="28384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9642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логопед сад\КОНКУРС\ЛОГОПЕД ГОДА 2023\МОЕ\Занятие\карточки\2\kartochki_professii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562" y="116632"/>
            <a:ext cx="5128419" cy="6641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04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819" y="3356992"/>
            <a:ext cx="6361808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/>
          <p:nvPr/>
        </p:nvPicPr>
        <p:blipFill rotWithShape="1">
          <a:blip r:embed="rId3"/>
          <a:srcRect l="9208" t="62989" r="59365" b="8185"/>
          <a:stretch/>
        </p:blipFill>
        <p:spPr bwMode="auto">
          <a:xfrm>
            <a:off x="1532819" y="234062"/>
            <a:ext cx="6053455" cy="31229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3482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D:\логопед сад\КОНКУРС\ЛОГОПЕД ГОДА 2023\МОЕ\Занятие\карточки\пова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3" y="132702"/>
            <a:ext cx="4854475" cy="617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801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213</TotalTime>
  <Words>10</Words>
  <Application>Microsoft Office PowerPoint</Application>
  <PresentationFormat>Экран (4:3)</PresentationFormat>
  <Paragraphs>2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Физкультминутка «Прохлопай названия профессий»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Мнемотаблица «Профессии»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RePack by Diakov</cp:lastModifiedBy>
  <cp:revision>17</cp:revision>
  <dcterms:created xsi:type="dcterms:W3CDTF">2023-05-11T17:08:26Z</dcterms:created>
  <dcterms:modified xsi:type="dcterms:W3CDTF">2023-05-11T20:46:13Z</dcterms:modified>
</cp:coreProperties>
</file>