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ЛОГОПЕДИЧЕСКИЙ ПРОЕКТ Логотренинг </a:t>
            </a:r>
            <a:br>
              <a:rPr lang="ru-RU" dirty="0" smtClean="0"/>
            </a:br>
            <a:r>
              <a:rPr lang="ru-RU" dirty="0" smtClean="0"/>
              <a:t>«Мой веселый язычок»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и провела </a:t>
            </a:r>
          </a:p>
          <a:p>
            <a:r>
              <a:rPr lang="ru-RU" dirty="0" smtClean="0"/>
              <a:t>Учитель-логопед: Губарева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гостях у Язычка – знакомство детей со слоговой структурой</a:t>
            </a:r>
            <a:endParaRPr lang="ru-RU" sz="1800" dirty="0"/>
          </a:p>
        </p:txBody>
      </p:sp>
      <p:pic>
        <p:nvPicPr>
          <p:cNvPr id="4" name="Содержимое 3" descr="C:\Users\www\Desktop\логотренинг\DSCN2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142984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9775"/>
            <a:ext cx="2786082" cy="25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1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Прогулка Язычка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Пальчиковая гимнастика с прищепками</a:t>
            </a:r>
          </a:p>
          <a:p>
            <a:endParaRPr lang="ru-RU" sz="1800" dirty="0"/>
          </a:p>
        </p:txBody>
      </p:sp>
      <p:pic>
        <p:nvPicPr>
          <p:cNvPr id="4" name="Рисунок 3" descr="C:\Users\www\Desktop\логотренинг\DSCN2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3143272" cy="29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Язычок в гостях у свистящей семейки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Игра »Поймай звук с»</a:t>
            </a:r>
            <a:endParaRPr lang="ru-RU" sz="1800" dirty="0"/>
          </a:p>
        </p:txBody>
      </p:sp>
      <p:pic>
        <p:nvPicPr>
          <p:cNvPr id="4" name="Рисунок 3" descr="C:\Users\www\Desktop\логотренинг\DSCN2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38267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2000241"/>
            <a:ext cx="32147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Язычок в гостях у шипящих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Расширение словаря по теме одежда</a:t>
            </a:r>
            <a:endParaRPr lang="ru-RU" sz="1800" dirty="0"/>
          </a:p>
        </p:txBody>
      </p:sp>
      <p:pic>
        <p:nvPicPr>
          <p:cNvPr id="4" name="Рисунок 3" descr="C:\Users\www\Desktop\логотренинг\DSCN2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1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4206251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гостях у братьев Л ЛЬ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Произношение чистоговорок с лисичкой</a:t>
            </a:r>
            <a:endParaRPr lang="ru-RU" sz="1800" dirty="0"/>
          </a:p>
        </p:txBody>
      </p:sp>
      <p:pic>
        <p:nvPicPr>
          <p:cNvPr id="4" name="Рисунок 3" descr="C:\Users\www\Desktop\логотренинг\DSCN2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1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378689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28802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гостях у братьев Р РЬ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Динамическая пауза «Нос –пол- ухо»;  игра «Два медвежонка» -закрепление понятия слог</a:t>
            </a:r>
            <a:endParaRPr lang="ru-RU" sz="1800" dirty="0"/>
          </a:p>
        </p:txBody>
      </p:sp>
      <p:pic>
        <p:nvPicPr>
          <p:cNvPr id="4" name="Рисунок 3" descr="C:\Users\www\Desktop\логотренинг\DSCN21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357562"/>
            <a:ext cx="42697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Язычок на поляне скороговорок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Сказка о веселом язычке</a:t>
            </a:r>
            <a:endParaRPr lang="ru-RU" sz="1800" dirty="0"/>
          </a:p>
        </p:txBody>
      </p:sp>
      <p:pic>
        <p:nvPicPr>
          <p:cNvPr id="5" name="Рисунок 4" descr="C:\Users\www\Desktop\логотренинг\DSCN2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83772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92909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Срок реализации проекта </a:t>
            </a:r>
            <a:br>
              <a:rPr lang="ru-RU" sz="2400" dirty="0" smtClean="0"/>
            </a:br>
            <a:r>
              <a:rPr lang="ru-RU" sz="2400" dirty="0" smtClean="0"/>
              <a:t>15 января по 26 февраля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1800" b="1" dirty="0" smtClean="0"/>
              <a:t>Проблема</a:t>
            </a:r>
            <a:r>
              <a:rPr lang="ru-RU" sz="1800" dirty="0" smtClean="0"/>
              <a:t>: Недостаточная подвижность органов артикуляции (язык, губы, нижняя челюсть, мягкое нёбо);</a:t>
            </a:r>
          </a:p>
          <a:p>
            <a:pPr>
              <a:buNone/>
            </a:pPr>
            <a:r>
              <a:rPr lang="ru-RU" sz="1800" dirty="0" smtClean="0"/>
              <a:t>   Нарушение точности, силы и дифференцированности движений органов артикуляции.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000372"/>
            <a:ext cx="6057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 проекта</a:t>
            </a:r>
            <a:r>
              <a:rPr lang="ru-RU" dirty="0" smtClean="0"/>
              <a:t>: Долгосрочный (6-8 недель)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429000"/>
            <a:ext cx="5001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Участники проекта</a:t>
            </a:r>
            <a:r>
              <a:rPr lang="ru-RU" dirty="0" smtClean="0"/>
              <a:t>: дети средней группы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929066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</a:t>
            </a:r>
            <a:r>
              <a:rPr lang="ru-RU" dirty="0" smtClean="0"/>
              <a:t>: -полноценные движения и определенные положения органов артикуляционного аппарата, необходимые для правильного произношения звуков.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Выработка полноценных движений и определенных положений органов артикуляционного аппарата, необходимых для правильного произношения звуков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4311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      </a:t>
            </a:r>
            <a:r>
              <a:rPr lang="ru-RU" dirty="0" smtClean="0"/>
              <a:t>1. Развивать мышцы речевого аппарата.   2. Формировать артикуляционные уклады, необходимых для постановки звуков.</a:t>
            </a:r>
          </a:p>
          <a:p>
            <a:r>
              <a:rPr lang="ru-RU" dirty="0" smtClean="0"/>
              <a:t>                     3. создавать  положительно-эмоциональный  настрой у детей и желание заниматься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57200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Организационные формы работы </a:t>
            </a:r>
            <a:r>
              <a:rPr lang="ru-RU" dirty="0" smtClean="0"/>
              <a:t>над проектом: -Занятия; -Наблюдения; -Самостоятельная работа с родителями по заданию логопеда; -обсуждение.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785926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II этап – основной</a:t>
            </a:r>
          </a:p>
          <a:p>
            <a:r>
              <a:rPr lang="ru-RU" dirty="0" smtClean="0"/>
              <a:t> Проведение логотренингов: (4-6 недель)</a:t>
            </a:r>
          </a:p>
          <a:p>
            <a:r>
              <a:rPr lang="ru-RU" dirty="0" smtClean="0"/>
              <a:t>1.«Чтобы четко говорить, надо с пальцами дружить»; </a:t>
            </a:r>
          </a:p>
          <a:p>
            <a:r>
              <a:rPr lang="ru-RU" dirty="0" smtClean="0"/>
              <a:t>2.«Знакомство с домиком Язычка»; </a:t>
            </a:r>
          </a:p>
          <a:p>
            <a:r>
              <a:rPr lang="ru-RU" dirty="0" smtClean="0"/>
              <a:t>3.«В гостях у язычка»; 4.«Прогулка язычка»; 5. «Друзья язычка. Возвращение домой»;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429000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6.«Язычок в гостях у свистящей семейки » 7.«Язычок в гостях     у шипящей семейки»; 8.«В гостях у братьев л и ль»; 9.«В гостях у братьев Р и </a:t>
            </a:r>
            <a:r>
              <a:rPr lang="ru-RU" dirty="0" err="1" smtClean="0"/>
              <a:t>Рь</a:t>
            </a:r>
            <a:r>
              <a:rPr lang="ru-RU" dirty="0" smtClean="0"/>
              <a:t>»; 10. «Язычок на поляне скороговорок»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III этап - заключительный </a:t>
            </a:r>
          </a:p>
          <a:p>
            <a:r>
              <a:rPr lang="ru-RU" dirty="0" smtClean="0"/>
              <a:t>Оформление выставки фотографий логотренинга , выполненных детьми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Планируемое время на реализацию проекта по этапам: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I этап - подготовительный </a:t>
            </a:r>
          </a:p>
          <a:p>
            <a:r>
              <a:rPr lang="ru-RU" dirty="0" smtClean="0"/>
              <a:t>Проведение диагностики и выявление детей с нарушением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Фотоотчет по проекту:»Мой веселый язычок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Интерактивная сказка «Гномы помощники»</a:t>
            </a:r>
            <a:endParaRPr lang="ru-RU" sz="1800" dirty="0"/>
          </a:p>
        </p:txBody>
      </p:sp>
      <p:pic>
        <p:nvPicPr>
          <p:cNvPr id="4" name="Рисунок 3" descr="C:\Users\www\Desktop\логотренинг\DSCN2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985963"/>
            <a:ext cx="3071834" cy="24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95487"/>
            <a:ext cx="3286148" cy="2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Страна правильной речи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Знакомство с артикуляционном аппаратом</a:t>
            </a:r>
            <a:endParaRPr lang="ru-RU" sz="1800" dirty="0"/>
          </a:p>
        </p:txBody>
      </p:sp>
      <p:pic>
        <p:nvPicPr>
          <p:cNvPr id="4" name="Рисунок 3" descr="C:\Users\www\Desktop\логотренинг\DSCN2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071677"/>
            <a:ext cx="2857519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81213"/>
            <a:ext cx="3000396" cy="241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3" y="3714752"/>
            <a:ext cx="30718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Мимическая гимнастика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Хмурилка                                       Дразнилка                                    Страшилка</a:t>
            </a:r>
            <a:endParaRPr lang="ru-RU" sz="1800" dirty="0"/>
          </a:p>
        </p:txBody>
      </p:sp>
      <p:pic>
        <p:nvPicPr>
          <p:cNvPr id="4" name="Рисунок 3" descr="C:\Users\www\Desktop\логотренинг\DSCN2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429000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7174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052637"/>
            <a:ext cx="2786082" cy="230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Знакомство с домиком язычка</a:t>
            </a:r>
            <a:endParaRPr lang="ru-RU" sz="1800" b="1" dirty="0"/>
          </a:p>
        </p:txBody>
      </p:sp>
      <p:pic>
        <p:nvPicPr>
          <p:cNvPr id="4" name="Содержимое 3" descr="C:\Users\www\Desktop\логотренинг\DSCN21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ww\Desktop\логотренинг\DSCN2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Работа над просодикой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Открываем мы глаза, вдох – и тянем долго            ААААА</a:t>
            </a:r>
          </a:p>
          <a:p>
            <a:r>
              <a:rPr lang="ru-RU" sz="1800" dirty="0" smtClean="0"/>
              <a:t>Утром солнышко взошло, снизу вверх мы тянем ООООО</a:t>
            </a:r>
          </a:p>
          <a:p>
            <a:r>
              <a:rPr lang="ru-RU" sz="1800" dirty="0" smtClean="0"/>
              <a:t>Ночью смотрим на звезду- сверху вниз слетаем   УУУУУУ</a:t>
            </a:r>
            <a:endParaRPr lang="ru-RU" sz="1800" dirty="0"/>
          </a:p>
        </p:txBody>
      </p:sp>
      <p:pic>
        <p:nvPicPr>
          <p:cNvPr id="5" name="Рисунок 4" descr="C:\Users\www\Desktop\логотренинг\DSCN21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143248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ww\Desktop\логотренинг\DSCN21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415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ЛОГОПЕДИЧЕСКИЙ ПРОЕКТ Логотренинг  «Мой веселый язычок»</vt:lpstr>
      <vt:lpstr>Срок реализации проекта  15 января по 26 февраля</vt:lpstr>
      <vt:lpstr>Слайд 3</vt:lpstr>
      <vt:lpstr>Слайд 4</vt:lpstr>
      <vt:lpstr>Фотоотчет по проекту:»Мой веселый язычок»</vt:lpstr>
      <vt:lpstr>Страна правильной речи</vt:lpstr>
      <vt:lpstr>Мимическая гимнастика</vt:lpstr>
      <vt:lpstr>Знакомство с домиком язычка</vt:lpstr>
      <vt:lpstr>Работа над просодикой</vt:lpstr>
      <vt:lpstr>В гостях у Язычка – знакомство детей со слоговой структурой</vt:lpstr>
      <vt:lpstr>Прогулка Язычка </vt:lpstr>
      <vt:lpstr>Язычок в гостях у свистящей семейки</vt:lpstr>
      <vt:lpstr>Язычок в гостях у шипящих</vt:lpstr>
      <vt:lpstr>В гостях у братьев Л ЛЬ</vt:lpstr>
      <vt:lpstr>В гостях у братьев Р РЬ</vt:lpstr>
      <vt:lpstr>Язычок на поляне скороговорок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ПРОЕКТ Логотренинг «Мой веселый язычок»</dc:title>
  <dc:creator>www</dc:creator>
  <cp:lastModifiedBy>www</cp:lastModifiedBy>
  <cp:revision>14</cp:revision>
  <dcterms:created xsi:type="dcterms:W3CDTF">2018-02-24T09:49:27Z</dcterms:created>
  <dcterms:modified xsi:type="dcterms:W3CDTF">2018-02-24T12:20:09Z</dcterms:modified>
</cp:coreProperties>
</file>