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5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5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1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0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5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3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0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9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0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0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BD42-CDB2-4169-B0CD-706722B1A25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8FB6-54A5-4CD3-912D-BDA6DDF6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7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Костюм эпохи средневековья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Первый император Византии Константин Великий (272-337) и его мать Елена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250—330).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608512" cy="6550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5879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Знатная византийская женщина и чиновник. Женщина одета в столу, украшенную золотым шитьём. Под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туника. На голове - диадема с прикрепленной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паллой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похожа на шаль). На мужчине - туника, мантия и сапоги.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3056"/>
            <a:ext cx="3008313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4896544" cy="589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2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Император Юстиниан Великий (483-565) и его жена Феодора (500-548).</a:t>
            </a:r>
            <a:endParaRPr lang="ru-RU" sz="20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464496" cy="5330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6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Костюмы византийских придворных из свиты Юстиниана. На мужчине - мантия поверх туники. На женщине - длинная туника, поверх неё шёлковая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палла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тюрбан на голове.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09374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Рыцарь в кольчуге и шлеме-горшке с геральдическим символом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046921" cy="668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7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мужчине: короткая верхняя туника с вышитой каймой, полукруглый плащ.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женщине: верхняя туника со швами, закрепленными кантами, плащ-накидка.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392960" cy="501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2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5910"/>
          </a:xfrm>
        </p:spPr>
        <p:txBody>
          <a:bodyPr>
            <a:noAutofit/>
          </a:bodyPr>
          <a:lstStyle/>
          <a:p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женщине: платье-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котт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верхняя наплечная одежда с удлиненными проймами,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мужчине: королевское облачение (две туники, штаны ми-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парти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длинный плащ и корона в виде обруча).</a:t>
            </a:r>
            <a:br>
              <a:rPr lang="ru-RU" sz="1800" b="1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5536" y="3212976"/>
            <a:ext cx="3008313" cy="28908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XII в. на доспехах рыцарей стали изображать феодальные гербы. Постепенно они становились фамильными с постоянным изображением и цветом. Иногда герб делился на две или четыре разные по цвету части. В соответствии с цветами герба одежда рыцарей часто также разделялась по вертикали на две половины разного цвета. Такой костюм назывался «ми-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В ми-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даже обувь по цвету соответствовала правой или левой стороне одежды. Такой костюм носили молодые люди, и чаще всего пажи.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095646" cy="56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5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1478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женщине: платье со шлейфом и рукавами в виде крыльев, двурогий чепец с покрывалом.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мужчине: верхняя туника без швов с застёжкой аграфом, бургундский чепец.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XV в. бургундский двор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egoe UI"/>
              </a:rPr>
              <a:t>был одним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богатейших в Европе и считался законодателем мод. Бургундский костюм стал эталоном изящества, в нем воплотились основные черты готического стиля.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Этот период истории костюма получил название «карнавала мод». Хотя общее направление моды было связанно с готическим стилем, это не мешало одновременно сосуществовать самым разнообразным формам костюма. Носили всякую одежду: длинную, короткую, широкую, узкую. Модный силуэт характеризовался удлиненностью, изысканностью и вычурностью линий.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112568" cy="580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мужчине: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пурпуэн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штаны-чулки и обувь с длинными носками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женщине: платье-роб со шлейфом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эннен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 прозрачной вуалью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4017442" cy="494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6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женщине: платье-роб, двурогий чепец с покрывалом в виде паруса.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мужчине: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пурпуэн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 расширенными рукавами.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536504" cy="554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Рыцарь на коне в одежде геральдических цветов. Рога - гербовый символ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Рыцари-крестоносцы носили металлические шлемы конической формы, иногда украшенные плюмажами. Тело их защищала броня или сетчатая кольчуга длиной до колен. Кожаную броню, покрытую металлическими пластинками, в середине XII в. сменила кольчуга. Кольчугу или броню опоясывала перевязь.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Поверх доспехов рыцарь надевал плащ, закреплявшийся на левом плече.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турниры рыцари надевали кольчугу, защищающую все тело, и длинное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сюрко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Лошади покрывались    попонами. Попона,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сюрко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щит были одинакового цвета с изображением герба. Шлемы рыцарей снабжались металлическим забралом, похожим на маску, и узорным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навершием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" y="2060848"/>
            <a:ext cx="3366472" cy="44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Византийский костюм.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Костюм эпохи средневековья</vt:lpstr>
      <vt:lpstr>Рыцарь в кольчуге и шлеме-горшке с геральдическим символом</vt:lpstr>
      <vt:lpstr>На мужчине: короткая верхняя туника с вышитой каймой, полукруглый плащ. На женщине: верхняя туника со швами, закрепленными кантами, плащ-накидка.</vt:lpstr>
      <vt:lpstr>На женщине: платье-котт и верхняя наплечная одежда с удлиненными проймами, На мужчине: королевское облачение (две туники, штаны ми-парти, длинный плащ и корона в виде обруча). </vt:lpstr>
      <vt:lpstr>На женщине: платье со шлейфом и рукавами в виде крыльев, двурогий чепец с покрывалом. На мужчине: верхняя туника без швов с застёжкой аграфом, бургундский чепец.</vt:lpstr>
      <vt:lpstr>На мужчине: пурпуэн, штаны-чулки и обувь с длинными носками На женщине: платье-роб со шлейфом и эннен с прозрачной вуалью</vt:lpstr>
      <vt:lpstr>На женщине: платье-роб, двурогий чепец с покрывалом в виде паруса. На мужчине: пурпуэн с расширенными рукавами.</vt:lpstr>
      <vt:lpstr>Рыцарь на коне в одежде геральдических цветов. Рога - гербовый символ</vt:lpstr>
      <vt:lpstr>Византийский костюм.</vt:lpstr>
      <vt:lpstr>Первый император Византии Константин Великий (272-337) и его мать Елена (ок. 250—330). </vt:lpstr>
      <vt:lpstr>Знатная византийская женщина и чиновник. Женщина одета в столу, украшенную золотым шитьём. Под столой - туника. На голове - диадема с прикрепленной паллой (палла похожа на шаль). На мужчине - туника, мантия и сапоги.</vt:lpstr>
      <vt:lpstr>Император Юстиниан Великий (483-565) и его жена Феодора (500-548).</vt:lpstr>
      <vt:lpstr>Костюмы византийских придворных из свиты Юстиниана. На мужчине - мантия поверх туники. На женщине - длинная туника, поверх неё шёлковая палла, тюрбан на голове.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2020-12-21T16:46:23Z</dcterms:created>
  <dcterms:modified xsi:type="dcterms:W3CDTF">2020-12-21T17:32:45Z</dcterms:modified>
</cp:coreProperties>
</file>