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660"/>
  </p:normalViewPr>
  <p:slideViewPr>
    <p:cSldViewPr>
      <p:cViewPr varScale="1">
        <p:scale>
          <a:sx n="87" d="100"/>
          <a:sy n="87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6FE94-5E34-4303-8D92-305FA9EFCDA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028E5-DD5C-424D-B8D9-0F7237F73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2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990656" cy="475252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cs typeface="AngsanaUPC" pitchFamily="18" charset="-34"/>
              </a:rPr>
              <a:t>ПРОЕКТ «СКАЗКА ЗА СКАЗКОЙ»</a:t>
            </a:r>
            <a:br>
              <a:rPr lang="ru-RU" sz="5400" b="1" dirty="0" smtClean="0">
                <a:cs typeface="AngsanaUPC" pitchFamily="18" charset="-34"/>
              </a:rPr>
            </a:br>
            <a:r>
              <a:rPr lang="ru-RU" sz="5400" b="1" dirty="0" smtClean="0">
                <a:cs typeface="AngsanaUPC" pitchFamily="18" charset="-34"/>
              </a:rPr>
              <a:t> во второй младшей группе </a:t>
            </a:r>
            <a:br>
              <a:rPr lang="ru-RU" sz="5400" b="1" dirty="0" smtClean="0">
                <a:cs typeface="AngsanaUPC" pitchFamily="18" charset="-34"/>
              </a:rPr>
            </a:br>
            <a:r>
              <a:rPr lang="ru-RU" sz="5400" b="1" dirty="0" smtClean="0">
                <a:cs typeface="AngsanaUPC" pitchFamily="18" charset="-34"/>
              </a:rPr>
              <a:t>Воспитатель:</a:t>
            </a:r>
            <a:br>
              <a:rPr lang="ru-RU" sz="5400" b="1" dirty="0" smtClean="0">
                <a:cs typeface="AngsanaUPC" pitchFamily="18" charset="-34"/>
              </a:rPr>
            </a:br>
            <a:r>
              <a:rPr lang="ru-RU" sz="5400" b="1" dirty="0" smtClean="0">
                <a:cs typeface="AngsanaUPC" pitchFamily="18" charset="-34"/>
              </a:rPr>
              <a:t> </a:t>
            </a:r>
            <a:r>
              <a:rPr lang="ru-RU" sz="5400" b="1" dirty="0" err="1" smtClean="0">
                <a:cs typeface="AngsanaUPC" pitchFamily="18" charset="-34"/>
              </a:rPr>
              <a:t>Радайкина</a:t>
            </a:r>
            <a:r>
              <a:rPr lang="ru-RU" sz="5400" b="1" dirty="0" smtClean="0">
                <a:cs typeface="AngsanaUPC" pitchFamily="18" charset="-34"/>
              </a:rPr>
              <a:t> О.А.</a:t>
            </a:r>
            <a:endParaRPr lang="ru-RU" sz="5400" b="1" dirty="0">
              <a:cs typeface="AngsanaUPC" pitchFamily="18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589240"/>
            <a:ext cx="6552728" cy="495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811451"/>
            <a:ext cx="591129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МАДОУ «Центр развития ребенка-детский сад №2» </a:t>
            </a:r>
            <a:r>
              <a:rPr lang="ru-RU" sz="1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г.о</a:t>
            </a:r>
            <a:r>
              <a:rPr lang="ru-RU" sz="1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Саранск</a:t>
            </a:r>
            <a:endParaRPr lang="ru-RU" sz="1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24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за сказкой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Участники проекта: воспитатели, дети, родители</a:t>
            </a:r>
          </a:p>
          <a:p>
            <a:r>
              <a:rPr lang="ru-RU" dirty="0" smtClean="0"/>
              <a:t>Тип проекта: познавательно-творческий, краткосрочный</a:t>
            </a:r>
          </a:p>
          <a:p>
            <a:r>
              <a:rPr lang="ru-RU" dirty="0" smtClean="0"/>
              <a:t>Цель: формирование интереса у детей к русским народным и авторским сказкам через творческую и познавательную деятельность, развитие речи детей второй младшей группы посредством сказки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9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1800" dirty="0" smtClean="0"/>
              <a:t>Способствовать формированию интереса к книгам, сказкам.</a:t>
            </a:r>
          </a:p>
          <a:p>
            <a:r>
              <a:rPr lang="ru-RU" sz="1800" dirty="0" smtClean="0"/>
              <a:t>Учить узнавать персонажей сказок по загадкам, иллюстрациям, стихотворениям; пересказывать содержание; высказывать свое отношение к героям сказки.</a:t>
            </a:r>
          </a:p>
          <a:p>
            <a:r>
              <a:rPr lang="ru-RU" sz="1800" dirty="0" smtClean="0"/>
              <a:t>Расширять представление о жизни и творчестве детских писателей- сказочников.</a:t>
            </a:r>
          </a:p>
          <a:p>
            <a:r>
              <a:rPr lang="ru-RU" sz="1800" dirty="0" smtClean="0"/>
              <a:t>Формировать интерес к игре-драматизации, умение использовать средства выразительности(мимику, интонации, движения) </a:t>
            </a:r>
          </a:p>
          <a:p>
            <a:r>
              <a:rPr lang="ru-RU" sz="1800" dirty="0" smtClean="0"/>
              <a:t>Совершенствовать связную, диалогическую речь, расширять словарный запас. Формировать умения выразительно читать стихи, инсценировать эпизоды сказок.</a:t>
            </a:r>
          </a:p>
          <a:p>
            <a:r>
              <a:rPr lang="ru-RU" sz="1800" dirty="0" smtClean="0"/>
              <a:t>Воспитывать отзывчивость, добро, справедливость, общительность, дружелюбие, уважение к сверстникам, любовь 4к родной культуре через русские народные сказки</a:t>
            </a:r>
          </a:p>
          <a:p>
            <a:r>
              <a:rPr lang="ru-RU" sz="1800" dirty="0" smtClean="0"/>
              <a:t>Приобщать современных родителей к чтению сказок детям, ввести традицию семейного чтения</a:t>
            </a:r>
          </a:p>
          <a:p>
            <a:r>
              <a:rPr lang="ru-RU" sz="1800" dirty="0" smtClean="0"/>
              <a:t>Способствовать обогащению детско-родительских взаимоотношений в процессе совместной творческой деятельности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19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769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Формы и методы работы с детьми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Дидактические игры: «Узнай сказку по серии картинок», «Сложи картинку и узнай сказку», «Доскажи словечко», «Любимые сказки»(кубики)</a:t>
            </a:r>
          </a:p>
          <a:p>
            <a:r>
              <a:rPr lang="ru-RU" sz="1800" dirty="0" smtClean="0"/>
              <a:t>Сюжетно-ролевые игры: «Книжный магазин», «Доктор Айболит»</a:t>
            </a:r>
          </a:p>
          <a:p>
            <a:r>
              <a:rPr lang="ru-RU" sz="1800" dirty="0" smtClean="0"/>
              <a:t>Пальчиковые игры «Репка», «Колобок»</a:t>
            </a:r>
          </a:p>
          <a:p>
            <a:r>
              <a:rPr lang="ru-RU" sz="1800" dirty="0" smtClean="0"/>
              <a:t>Беседы «Что такое сказка, «Моя любимая сказка», «Правила обращения с книгой», «Кто пишет сказки», «Кто рисует картинки по сказкам»</a:t>
            </a:r>
          </a:p>
          <a:p>
            <a:r>
              <a:rPr lang="ru-RU" sz="1800" dirty="0" smtClean="0"/>
              <a:t>Викторина «Сундучок со сказками2</a:t>
            </a:r>
          </a:p>
          <a:p>
            <a:r>
              <a:rPr lang="ru-RU" sz="1800" dirty="0" smtClean="0"/>
              <a:t>Чтение </a:t>
            </a:r>
            <a:r>
              <a:rPr lang="ru-RU" sz="1800" dirty="0" err="1" smtClean="0"/>
              <a:t>худ.литературы</a:t>
            </a:r>
            <a:r>
              <a:rPr lang="ru-RU" sz="1800" dirty="0" smtClean="0"/>
              <a:t> «Маша и медведь», «Петушок-золотой гребешок», «Лисичка-сестричка и серый волк»</a:t>
            </a:r>
          </a:p>
          <a:p>
            <a:r>
              <a:rPr lang="ru-RU" sz="1800" dirty="0" smtClean="0"/>
              <a:t>Рисование «Колобок», «В гостях у солнышка»</a:t>
            </a:r>
          </a:p>
          <a:p>
            <a:r>
              <a:rPr lang="ru-RU" sz="1800" dirty="0" smtClean="0"/>
              <a:t>Лепка» Зайчик»</a:t>
            </a:r>
          </a:p>
          <a:p>
            <a:r>
              <a:rPr lang="ru-RU" sz="1800" dirty="0" smtClean="0"/>
              <a:t>Строительные игры «Теремок»</a:t>
            </a:r>
          </a:p>
          <a:p>
            <a:r>
              <a:rPr lang="ru-RU" sz="1800" dirty="0" smtClean="0"/>
              <a:t>Подвижные игры «Заинька попляши», «Гуси-гуси», «У медведя во бору»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538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4624"/>
            <a:ext cx="6034617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79912" y="2924944"/>
            <a:ext cx="524407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7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34617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68960"/>
            <a:ext cx="5303573" cy="397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20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6034617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1938" y="2077933"/>
            <a:ext cx="5282356" cy="396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31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6034617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73410"/>
            <a:ext cx="5312786" cy="398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3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9"/>
            <a:ext cx="6034617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183" y="2996952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58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1894</TotalTime>
  <Words>317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AngsanaUPC</vt:lpstr>
      <vt:lpstr>Arial</vt:lpstr>
      <vt:lpstr>Calibri</vt:lpstr>
      <vt:lpstr>Тема Office</vt:lpstr>
      <vt:lpstr>ПРОЕКТ «СКАЗКА ЗА СКАЗКОЙ»  во второй младшей группе  Воспитатель:  Радайкина О.А.</vt:lpstr>
      <vt:lpstr>Сказка за сказкой</vt:lpstr>
      <vt:lpstr>Задачи проекта</vt:lpstr>
      <vt:lpstr>Формы и методы работы с детьми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работе группы №10 за 2014-2015 учебный год.</dc:title>
  <dc:creator>Инна</dc:creator>
  <cp:lastModifiedBy>vospital</cp:lastModifiedBy>
  <cp:revision>90</cp:revision>
  <dcterms:created xsi:type="dcterms:W3CDTF">2015-05-26T18:28:06Z</dcterms:created>
  <dcterms:modified xsi:type="dcterms:W3CDTF">2023-02-20T14:57:32Z</dcterms:modified>
</cp:coreProperties>
</file>