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9C0D-47FB-4832-AFDC-06D5F2C111E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5877-34FB-4697-A228-11F9863DBB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Консультативное задание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живописи  для 3 класса живописного отделения на тему :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«ДЕНЬ ПТИЦ»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Преподаватель Алёшкина Т.А.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МАН\e53f570d-8f4d-47a3-a7da-f05361813abf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476291" cy="320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Выполняем живописный этюд растения с натуры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формате А3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МАН\3c2f0004-aff5-489f-b984-5aa58b135914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145544" cy="4525963"/>
          </a:xfrm>
          <a:prstGeom prst="rect">
            <a:avLst/>
          </a:prstGeom>
          <a:noFill/>
        </p:spPr>
      </p:pic>
      <p:pic>
        <p:nvPicPr>
          <p:cNvPr id="2051" name="Picture 3" descr="F:\МАМАН\5f0b1ed1-0696-4c8d-a4d7-75473a219336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18122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Этюд выполняем в технике по выбору (гуашь, акварель,  смешанная техника и т.д.)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АМАН\7a9df33c-665f-4ad7-9786-366d352e0f74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91489" cy="4525963"/>
          </a:xfrm>
          <a:prstGeom prst="rect">
            <a:avLst/>
          </a:prstGeom>
          <a:noFill/>
        </p:spPr>
      </p:pic>
      <p:pic>
        <p:nvPicPr>
          <p:cNvPr id="3075" name="Picture 3" descr="F:\МАМАН\70814c18-2c49-434c-8454-a55d317b46c7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079" y="1700808"/>
            <a:ext cx="34789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Примеры работ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МАН\f99599d8-7d88-4db6-8ebc-0417ddcb236a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405787" cy="4525963"/>
          </a:xfrm>
          <a:prstGeom prst="rect">
            <a:avLst/>
          </a:prstGeom>
          <a:noFill/>
        </p:spPr>
      </p:pic>
      <p:pic>
        <p:nvPicPr>
          <p:cNvPr id="4099" name="Picture 3" descr="F:\МАМАН\ffc06e26-9347-49fa-9b54-588c3c2dddb9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556792"/>
            <a:ext cx="3024337" cy="449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всем успешного творчества!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МАМАН\d504dfa4-b4eb-4ace-81d1-5eca34956d69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73109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Консультативное задание  по живописи  для 3 класса живописного отделения на тему :  «ДЕНЬ ПТИЦ» Преподаватель Алёшкина Т.А.</vt:lpstr>
      <vt:lpstr>Выполняем живописный этюд растения с натуры  на формате А3</vt:lpstr>
      <vt:lpstr>Этюд выполняем в технике по выбору (гуашь, акварель,  смешанная техника и т.д.)</vt:lpstr>
      <vt:lpstr>Примеры работ</vt:lpstr>
      <vt:lpstr>Желаю всем успешного творчества!</vt:lpstr>
    </vt:vector>
  </TitlesOfParts>
  <Company>QGYJM-3MF6X-6K96V-DX8BY-6FTHW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Консультативное задание  по живописи  для 3 класса живописного отделения на тему :  «ДЕНЬ ПТИЦ» Преподаватель Алёшкина Т.А.</dc:title>
  <dc:creator>MS Office 2007</dc:creator>
  <cp:lastModifiedBy>MS Office 2007</cp:lastModifiedBy>
  <cp:revision>3</cp:revision>
  <dcterms:created xsi:type="dcterms:W3CDTF">2024-03-31T20:07:56Z</dcterms:created>
  <dcterms:modified xsi:type="dcterms:W3CDTF">2024-03-31T20:29:48Z</dcterms:modified>
</cp:coreProperties>
</file>