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67" r:id="rId16"/>
    <p:sldId id="270" r:id="rId17"/>
    <p:sldId id="273" r:id="rId18"/>
    <p:sldId id="274" r:id="rId19"/>
    <p:sldId id="286" r:id="rId20"/>
    <p:sldId id="276" r:id="rId21"/>
    <p:sldId id="287" r:id="rId22"/>
    <p:sldId id="275" r:id="rId23"/>
    <p:sldId id="277" r:id="rId24"/>
    <p:sldId id="285" r:id="rId25"/>
    <p:sldId id="279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a3e/00065f55-7ad7a93a/1/hello_html_m3fe321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785926"/>
            <a:ext cx="56436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Любимые наши мамы и бабушки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второй младшей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42860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№112»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4786322"/>
            <a:ext cx="15814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Клокова Е.К.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Писарева И.Г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6500834"/>
            <a:ext cx="1831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г.о. Саранск 2021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928671"/>
            <a:ext cx="61436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этап, заключительный(обобщающий), срок с 5.03.2021 по 8.03.2021 г.: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анализ, обобщение и оформление результатов проекта;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фотоотчёт мероприятий;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выставки детских рисунков.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«Дружно маме помогаем»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Дружно маме помогаем – пыль повсюду вытираем.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белье теперь стираем, полощем, отжимаем.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Подметаем все кругом и бегом за молоком.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Маму вечером встречаем, двери настежь открываем,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Маму крепко обнимаем.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(Подражательные движения по тексту.)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000108"/>
            <a:ext cx="41434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«Мама»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поют и выполняют движения под музыку.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Маме надо отдыхать (дети на цыпочках идут по кругу)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Маме хочется поспать.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на цыпочках хожу,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Маму я не разбужу.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Тук-тук-тук-тук-тук-тук-тук (дети останавливаются в кругу и громко топают)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Раздаётся пяток стук.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Наши пяточки идут. (дети подходят к «маме» и обнимают)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Прямо к мамочке бегу.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071942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«Бабушка»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Устала наша бабушка,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(стоят в кругу)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Присела на порог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(приседают)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«Куда пропал, куда пропал,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(берется за голову, раскачивают из стороны в сторону)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Куда пропал внучок?»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Подумала, поохала,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Потом тихонько встала,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(встают)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Пошла вокруг да около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(идут по кругу)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Искать внучка сначала.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07194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«Мамин праздник»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Чей сегодня день рожденья?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(пожимают плечами)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кого пекут пирог?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кого расцвел весенний,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(руки над головой, изображают цветок)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мартовский цветок?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кого, для кого?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(руки на поясе)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Догадайтесь сами.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пирог, и цветок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(руки перед собой)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подарим маме.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«дарят»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воображаемой маме)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21537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для детей с мамами или бабушками: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«Ленивая мама»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известно, мамы часто одевают своих малышей, а что будет, если поменяться местами?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этого конкурса нужно приготовить мешок или корзину с вещами. Чем смешнее будут вещи, тем интереснее – футболки с веселыми рисунками, огромные штаны, нелепые шляпы, платки, дырявые носки и так далее.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Вызывается несколько пар – мамы с детками. Ребятам нужно, пока играет музыка, набрать из мешка предметы одежды и одеть их на маму, которая никак в этом процессе не помогает. Мамам можно завязать глаза, чтобы они не испугались раньше времени. Затем остальные мамы с детьми выбирают самую «стильную» маму.</a:t>
            </a:r>
            <a:r>
              <a:rPr lang="ru-RU" sz="1400" b="1" dirty="0" smtClean="0"/>
              <a:t>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«Дочки матери»</a:t>
            </a:r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разделяются на пары – мальчик-девочка, изображая папу и маму. На нескольких столиках воспитатели заранее раскладывают кукол, кукольную одежду и расчески. Выигрывает та пара, которая успевает быстрее других «собрать малыша» в садик – одеть и причесать.</a:t>
            </a:r>
            <a:r>
              <a:rPr lang="ru-RU" sz="1400" b="1" dirty="0" smtClean="0"/>
              <a:t>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«Развесь платочки»</a:t>
            </a:r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теперь такое дело: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«Нужно вывесить платочки, чтобы высохли до ночки.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Поэтому на помощь вам, позовем скорее мам.»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команды. В каждой команде 1 мама и 2 девочки. Мамы держат длинную веревку, одна девочка носит из общего тазика по 1 платочку определенного цвета, другая – прицепляет его к веревке прищепкой. То же самое делает другая команда, но девочки вывешивают платочки другого цвета. Побеждает команда, первой вывесившая платочки).</a:t>
            </a:r>
            <a:r>
              <a:rPr lang="ru-RU" sz="1400" b="1" dirty="0" smtClean="0"/>
              <a:t>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«Найди свою маму»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Сначала играют девочки с мамами, потом мальчики. Дети внутренний круг, мамы – внешний. Под  музыку  все  идут  по  кругу (мамы  в  одну сторону, дети  в  другую), по  окончании - дети  ищут  свою  маму. 1 раз – дети ищут мам, затем мамы ищут детей.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714356"/>
            <a:ext cx="757242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 о маме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просит детей рассказать об их мамах, подобрав при этом как можно больше слов действий.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мама? Ласковая, добрая, красивая, любимая, высокая, трудолюбивая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умеет делать мама? Готовить, стирать, убирать, ездить на машине, шить, печь торт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маму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с взрослыми зверями и их детенышами. Нужно каждому детенышей подобрать мамы.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Поможем маме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Карточки со стиральными машинками четырех цветов, набор карточек с одеждой тех же цветов. Нужно разложить предметы одежды к стиральным машинкам по цвету.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6215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для разучивания к утреннику посвященному «Международному женскому дню»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33207" y="1571613"/>
          <a:ext cx="6077585" cy="3430912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861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Кто на свете всех милей?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кто в мире краше?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Самый лучший друг детей —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Это мама наша!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Мама нас ласкает,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Солнце согревает.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Солнце, как и мама,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Лишь одно бывает.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6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 люблю свою мамулю,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Крепко-крепко поцелую,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Нежно-нежно обниму,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Ей цветочек подарю.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Мама, с праздником тебя!</a:t>
                      </a:r>
                      <a:br>
                        <a:rPr lang="ru-RU" sz="1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Ты одна такая!</a:t>
                      </a:r>
                      <a:br>
                        <a:rPr lang="ru-RU" sz="1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Как же я люблю тебя,</a:t>
                      </a:r>
                      <a:br>
                        <a:rPr lang="ru-RU" sz="1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Ты самая родная!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 бабуленьку родную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Очень крепко поцелую,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Ведь бабуленька моя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Очень-очень добрая.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Варит бабушка моя вкусное варенье,</a:t>
                      </a:r>
                      <a:br>
                        <a:rPr lang="ru-RU" sz="1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Шапки вяжет, платья шьёт и печёт печенье.</a:t>
                      </a:r>
                      <a:br>
                        <a:rPr lang="ru-RU" sz="1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Любят в гости к бабушке приходить все внуки.</a:t>
                      </a:r>
                      <a:br>
                        <a:rPr lang="ru-RU" sz="1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Ведь у нашей бабуши золотые руки!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2860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85728"/>
            <a:ext cx="814393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Конспект НОД  по художественно-эстетическому воспитанию во второй младшей группе. Аппликация «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Любимым мамочкам в подарок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развивать творческие способности у детей младшего дошкольного возраста.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детей создавать открытки своими руками; составлять из отдельных фрагментов композиции, закреплять умения наклеивания.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продолжать развивать умение действовать самостоятельно, развивать познавательный интерес, внимание, активное познание мира природы. Активизация и обогащение словарного запаса детей.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внимание и усидчивость детей в работе.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 областей: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игровая, коммуникативная, познавательно-исследовательская, изобразительная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клей, клеенка, кисточки, готовые фрагменты для аппликации, картон, влажные салфетки.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Демонстрационный материал: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сундучок с готовой самодельной  открыткой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стихов о маме,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рассматривание открыток на 8 марта, рассказывание о празднике «8 марта»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 и приемы: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сюрпризный момент, показ, вопросы, объяснение, совместные обсуждения, показ образца.</a:t>
            </a:r>
            <a:r>
              <a:rPr lang="ru-RU" dirty="0" smtClean="0"/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НОД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ребята посмотрите в окно, на улице солнце светит, с крыш свисают сосульки, снег становиться мягким и рыхлым. Как вы думаете, почему такое происходит?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наступает весна.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правильно. А кто знает, какой праздник мы празднуем в начале весны? Ответы детей…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правильно, 8 марта. Этот праздник посвящен всем женщинам. Скоро 8 марта, и в этот день мы поздравляем наших мам и бабушек, мужчины дарят им цветы, улыбки и ласковые слова. Давайте вместе с вами вспомним, какие ласковые слова вы говорите своим мамам?  Дети- мама ласковая, добрая, любимая, красивая, вкусно готовит….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571480"/>
            <a:ext cx="864399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послушайте стихотворение, которое я для вас приготовила: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«Подарок мамочке из цветной бумаги»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Вырежу кусочек.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него я сделаю Маленький цветочек.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Мамочке подарок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Приготовлю 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Самая красивая Мама у меня!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(О.Чусовитина)»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раз вы так любите своих мам, предлагаю вам сделать для нее подарок, но сначала мы с вами немного разомнемся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пришёл ко мне с утра? (ходьба на месте) - Мамочка. (руки вперёд)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Кто сказал вставать пора? (хлопают в ладошки) - Мамочка. (руки вперёд)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Кто носочки мне заплёл? (поднять руки за голову и опустить коса вниз) - Мамочка. (руки вперёд)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Целый дом один подмёл? (наклон вперёд, размахивая руками от правой ноги к левой) - Мамочка. (руки вперёд)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Кто цветов в саду нарвал? (наклон вперёд, руки вперёд) - Мамочка. (руки вперёд)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Кто меня поцеловал? (поворот головы с касанием руки к щеке) - Мамочка. (руки вперёд)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Кто ребячий любит смех? (наклоны в стороны) - Мамочка. (руки вперёд)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Кто на свете лучше всех? (поднять руки вверх и опустить вниз через стороны) - Мамочка. (руки вперёд)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 посмотрите у меня в сундучке есть подарок для мамы.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Показывает готовую открытку и предлагает сделать такую же каждому ребенку. Воспитатель раздает готовые шаблоны для открытки. Когда все открытки готовы воспитатель хвалит детей и организовывает небольшую выставку открыток для мам.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ребята какой праздник скоро мы будем отмечать? Кого мы будем поздравлять? Что вы приготовили для своих мам? Вам понравилось делать своими руками открытки? Ответы детей….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4296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Конспект беседы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маме»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продолжать формировать у детей умение выражать любовь и уважение к самому близкому человеку- маме.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формировать представления о разных способах выражения любви к маме;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развивать внимание, совершенствовать диалогическую речь;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воспитывать любовь и уважение к маме и ее труду.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чтение стихотворений и рассказов о маме. Разучивание стихов и песен о маме.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беседы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 сейчас вам загадаю загадку: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мире нет её роднее, Справедливей и добрее.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скажу, друзья вам прямо – Лучше всех на свете…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мама!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правильно это мама. Давайте сегодня поговорим о наших мамах. Самый дорогой для нас человек, самый любимый- это конечно наша мама. Первое слово которое мы научились говорить конечно- мама. У нее самые ласковые руки, чуткое сердце, добрые глаза и красивая улыбка. Сколько нежности, тепла и любви дарит она нам каждый день. У каждого из вас есть мама. Которая вас любит, заботится о вас, всегда находится рядом и готова в любой момент прийти  к вам на помощь. Вы конечно тоже любите своих мам, и знаете как их зовут? Ответы детей…..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предлагаю вам поиграть в игру: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 «Расскажи о своей маме» воспитатель передает картонное сердечко каждому ребенку поочереди, у кого сердечко тот рассказывает какая у него мама.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71480"/>
            <a:ext cx="8286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Пальчиковая гимнастика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Раз, два, три, четыре - мы посуду перемыли: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Чайник, чашку, ковшик, ложку и большую поварёшку.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Мы посуду перемыли, только чашку мы разбили,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Ковшик тоже развалился, нос у чайника отбился,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Ложку мы чуть-чуть сломали- так мы маме помогали.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давайте послушаем песню про маму. Звучит песня из мультфильма  «Песенка мамонтенка».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теперь я буду вам задавать вопросы а вы отвечайте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на свете больше всех вас любит? Дети: мама…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вкусно приготовит? Дети: мама…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купит красивый наряд? Дети: мама…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пожалеет? Дети: мама…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утром разбудит? Дети: мама…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почитает сказку? Дети: мама…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ласково скажет? Дети: мама…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 вот какие молодцы.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о ком мы сегодня говорили?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 маме,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самый дорогой, нежный, красивый и заботливый человек на свете?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мама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475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за изменениями в природе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Катя\Downloads\20210319_1039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атя\Downloads\20210319_104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атя\Downloads\20210319_105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71876"/>
            <a:ext cx="24863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атя\Downloads\20210319_1044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571876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настоящее время у детей не до конца сформировано чувство любви, а особенно уважения к своим матерям и бабушкам. Дети дошкольного возраста не понимают, что хранительницами домашнего очага являются женщины. В последнее время мамы мало внимания уделяют детям, избегают разговоров, не делятся впечатлениями, мало проводят времени вместе за играми и развлечениями, а дети в свою очередь не ценят родителей и их труд. Поэтому свою любовь к маме дети зачастую связывают только с материальными ценностями.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женщины- это источники жизни, основы семьи. Развитие положительных отношений между ребенком и мамой, бабушкой имеет большое значение для развития здоровой детской личности. Именно от мамы и бабушки ребенок получает нежность, заботу и ласку. Празднование международного женского дня позволяет в полной мере показать свою любовь к нашим мамам и бабушкам, а так же напоминает об уважительном отношении к труду мамы в семье и обществе.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у детей младшего дошкольного возраста любовь и уважения к женщинам, мамам, бабушкам, желание помогать и заботиться о них. Привлечь детей к изготовлению подарков для мамы, бабушки.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Катя\Downloads\IMG-bfd3c1d8fc7a02eea81beb2efbfe4220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214710" cy="52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142852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группы №10 «Весна, весна, мы рады ей…»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тя\Downloads\20210322_155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4214842" cy="3161131"/>
          </a:xfrm>
          <a:prstGeom prst="rect">
            <a:avLst/>
          </a:prstGeom>
          <a:noFill/>
        </p:spPr>
      </p:pic>
      <p:pic>
        <p:nvPicPr>
          <p:cNvPr id="1027" name="Picture 3" descr="C:\Users\Катя\Downloads\20210322_155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3571900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Катя\Downloads\20210324_164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атя\Desktop\Безым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3681599" cy="6072230"/>
          </a:xfrm>
          <a:prstGeom prst="rect">
            <a:avLst/>
          </a:prstGeom>
          <a:noFill/>
        </p:spPr>
      </p:pic>
      <p:pic>
        <p:nvPicPr>
          <p:cNvPr id="7" name="Рисунок 6" descr="C:\Users\Катя\Downloads\IMG-7f0e1f4468aba66c359e5b5a464aa378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4143404" cy="25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Катя\Desktop\фото 21 год 10гр\20210316_1736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496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атя\Desktop\фото 21 год 10гр\20210316_1646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атя\Desktop\фото 21 год 10гр\20210316_1737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7166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атя\Desktop\фото 21 год 10гр\20210316_1643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786190"/>
            <a:ext cx="3000396" cy="26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атя\Desktop\фото 21 год 10гр\20210316_1640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86190"/>
            <a:ext cx="24193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28927" y="714356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поздравительной открытки для мамы, бабушки.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Катя\Downloads\20210224_1614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50265" y="2107397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50004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стенгазеты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«Международный день 8 Марта»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142984"/>
            <a:ext cx="8072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тя\Desktop\фото 21 год 10гр\20210319_143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30400" y="-10972800"/>
            <a:ext cx="8915328" cy="5614926"/>
          </a:xfrm>
          <a:prstGeom prst="rect">
            <a:avLst/>
          </a:prstGeom>
          <a:noFill/>
        </p:spPr>
      </p:pic>
      <p:pic>
        <p:nvPicPr>
          <p:cNvPr id="1027" name="Picture 3" descr="C:\Users\Катя\Desktop\фото 21 год 10гр\20210319_143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7715305" cy="59293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15140" y="714356"/>
            <a:ext cx="1428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Дорогие наши мамы,</a:t>
            </a:r>
            <a:b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Поздравляем вас с весной!</a:t>
            </a:r>
            <a:b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вам женский день приносит</a:t>
            </a:r>
            <a:b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радость и любовь</a:t>
            </a:r>
            <a:r>
              <a:rPr lang="ru-RU" sz="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857232"/>
            <a:ext cx="1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для нас — любимые,</a:t>
            </a:r>
          </a:p>
          <a:p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красивые,</a:t>
            </a:r>
          </a:p>
          <a:p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родные,</a:t>
            </a:r>
          </a:p>
          <a:p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Мамы дорогие!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54" y="64291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Поздравляем 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4071942"/>
            <a:ext cx="1857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Марта — праздник дам.</a:t>
            </a:r>
          </a:p>
          <a:p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Поздравим бабушек и мам,</a:t>
            </a:r>
          </a:p>
          <a:p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Воспитателя, сестренок</a:t>
            </a:r>
          </a:p>
          <a:p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подруг своих ― девчонок!</a:t>
            </a:r>
          </a:p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1785926"/>
            <a:ext cx="10715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открыток,</a:t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цветов,</a:t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красивых</a:t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ласковых слов,</a:t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это мамам,</a:t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Милым, родным,</a:t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любимым</a:t>
            </a:r>
            <a:b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дорогим!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7" y="3071810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 стучится в детский сад,</a:t>
            </a:r>
          </a:p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Собою радует ребят,</a:t>
            </a:r>
          </a:p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 ней приходит праздник мам,</a:t>
            </a:r>
          </a:p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Поздравить хочется их нам.</a:t>
            </a:r>
          </a:p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них прочтем свои стихи,</a:t>
            </a:r>
          </a:p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Признаемся в большой любви.</a:t>
            </a:r>
          </a:p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Подарим танцы, звонкий смех,</a:t>
            </a:r>
          </a:p>
          <a:p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порадовать вас всех.</a:t>
            </a:r>
          </a:p>
          <a:p>
            <a:endParaRPr lang="ru-RU" dirty="0"/>
          </a:p>
        </p:txBody>
      </p:sp>
      <p:pic>
        <p:nvPicPr>
          <p:cNvPr id="15" name="Рисунок 14" descr="C:\Users\Катя\Downloads\IMG-1f79bf3acea6300afaa10f9b4bd91e08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785926"/>
            <a:ext cx="714380" cy="10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Катя\Downloads\IMG-38cd1a5e02810422dd96b5f0b0b783d8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643446"/>
            <a:ext cx="800100" cy="120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Катя\Downloads\IMG-1e9ee51d8b564d746a73d48fd970e8aa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143248"/>
            <a:ext cx="900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Катя\Downloads\IMG-29624546464c7a19b17c7ad78d993942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1285860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Катя\Desktop\Безымянный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357694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Катя\Desktop\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2500306"/>
            <a:ext cx="642942" cy="8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рисунков: «Портрет любимой мамочки, бабушки, прабабушки»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Катя\Downloads\IMG_20201125_094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1643051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Фотовыставка «Самые лучшие женщины на свете» (фотографии мам, бабушек, прабабушек)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Катя\Downloads\IMG_20201125_135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643182"/>
            <a:ext cx="360046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Катя\Downloads\DSC_5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32861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атя\Downloads\DSC_52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714752"/>
            <a:ext cx="3857652" cy="2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6116" y="214290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Утренник посвященный Международному женскому дню»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Катя\Downloads\DSC_50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928670"/>
            <a:ext cx="3643338" cy="25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1000108"/>
            <a:ext cx="7358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доброе отношение к своим мамам и бабушкам;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сформировать у детей представления о роли мамы, бабушки в их жизни через раскрытие женского образа  в поэзии, художественной литературе, музыке;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 через пение, танцы, художественную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привлечь детей к созданию подарка для мамы своими руками.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пополнить копилку методическими материалами и рекомендациями;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поспособствовать укреплению детско-материнских отношений;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родителей: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в семье позитивных детско-родительских отношений, благоприятных условий для развития здоровой личности дошкольника.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12845"/>
            <a:ext cx="78581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в проектной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информационно-творческий, игровой, познавательный, исследовательский;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проведения: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(2 недели)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второй младшей группы, воспитатели группы, музыкальный руководитель, родители воспитанников.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Основные формы реализации проекта: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НОД 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оснащение предметно-развивающей среды;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работа с родителями;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создание стенгазеты «Международный день 8 Марта»;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выставка рисунков: «Портрет любимой мамочки, бабушки, прабабушки»;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оформление группы «Весна, весна, мы рады ей…»;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фотовыставка «Самые лучшие женщины на свете» (фотографии мам, бабушек, прабабушек);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музыкальный праздник, посвященный Международному дню 8 Марта;</a:t>
            </a:r>
          </a:p>
          <a:p>
            <a:pPr lvl="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конспект НОД  по художественно-эстетическому воспитанию во второй младшей группе. Аппликация «Любимым мамочкам в подарок»;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беседы о маме;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разучивание стихов и песен о маме, бабушке;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Методы проекта: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словесный,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практический,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исследовательский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42918"/>
            <a:ext cx="87868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речевое развитие;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социально-коммуникативное развитие;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художественно-эстетическое развитие;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познавательное развитие; </a:t>
            </a:r>
          </a:p>
          <a:p>
            <a:pPr marL="457200" indent="-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физическое развитие.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Новизна проекта состоит в расширении интерактивного поля взаимодействия с родителями, предоставление информации родителям о проекте, по электронному адресату.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Детство: Программа развития и воспитания детей в детском саду Логинова В. И., Ноткина Н. А., Бабаева Т.И. Михайлова З.А.-ред., Бабаева Татьяна, 2004 г., Изд.: Детство-пресс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Приглашение к творчеству: Обучение дошкольников технике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аппликации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коллажа Дубровскаая Н. В., Дубровская Наталия, 2004 г., Изд.: Детство-пресс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Аппликация для дошкольников. Петрова Ирина, Изд.: Детство-пресс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Т.С. Комарова. Изобразительная деятельность в детском саду: младшая группа – М.: Мозаика-Синтез, 2015.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Гербова В. В. Воспитание детей. - М., 2009.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000108"/>
            <a:ext cx="72866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активности; развитие чувств милосердия и заботы о маме, бабушке; в процессе беседы, рассматривания иллюстраций расширяются представления у детей о значении мамы, бабушки в жизни каждого человека; формируются чувства благодарности, уважения, любви к маме.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педагогов: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раскрыть образ матери в живописи, поэзии; создание условий для проявления творческих способностей и воображения; вовлечение родителей в совместную с детьми познавательно-творческую деятельность 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родителей: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уровня заинтересованности формирования у детей нравственных чувств; создание благоприятной среды в семье для полноценного развития ребенка с учетом опыта детей приобретенного в детском саду.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3581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проекта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 этап, подготовительный (разработка проекта), срок с 23.02.2021- 24.02.2021 г.: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проблемы, обсуждение целей и задач с воспитателями, родителями;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методов работы;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систематизация методического, художественного и наглядного материала;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материалов для продуктивной деятельности.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способствующих вызвать у детей желание помогать маме, бабушке.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 детьми: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круга актуальных и посильных задач.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интереса к участию в проекте;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детей в проблемную ситуацию, доступную их пониманию и близкую по имеющемуся у них опыту;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214555"/>
          <a:ext cx="7429552" cy="431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4498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и методы работы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24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Наблюдения за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изменениями в природе;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познавательный рассказ «8 Марта – первый весенний праздник»;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«Любимым мамочкам в подарок»;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иллюстраций по теме.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9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1800" b="1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 "Цветы в подарок маме". 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"Мамочка любимая".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танцев и песен к утреннику.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стенгазеты «Международный день 8 Марта»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портретов: «Портрет любимой мамочки, бабушки,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прабабушки;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отовыставки «Самые лучшие женщины на свете» (фотографии мам, бабушек, прабабушек)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90" y="78579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этап, исследовательский (выполнение проекта), срок с  25.02.2021 – 05.03.2021 г.: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st3.depositphotos.com/1118354/14492/i/950/depositphotos_144929259-stock-photo-pink-tulips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571479"/>
          <a:ext cx="792961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6072230"/>
              </a:tblGrid>
              <a:tr h="1866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Речевое</a:t>
                      </a:r>
                      <a:r>
                        <a:rPr lang="ru-RU" sz="1800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</a:t>
                      </a:r>
                      <a:endParaRPr lang="ru-RU" sz="1800" b="0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Беседы: "Я и мама", "Моя любимая мама", "Как я помогаю маме", "В деревне у бабушки".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литературы.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Загадки на тему: «Семья», заучивание стихов.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стихов: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«Мамин день» Автор: Г. П. Виеру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«Внучка» Автор: А. И. Плещеев;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«Всё она» Автор: И. И. Косяков;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«Моя бабушка» Автор: Р. И. Рождественский 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«Я помогаю» Автор: Ю. В. Каспарова;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«Бабушкины руки» Автор: Л. М. Квитко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Разучивание стихов к утреннику.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4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Пальчиковая гимнастика: - «Печем блины»;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физкультминутки: «Мама», «Бабушка»,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«Мамин праздник», «Маме помогаем»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69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Сюжетно-ролевые игры: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»Мама в магазине», 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Дочки –матери»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игры: 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«Сварите вкусный борщ»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«Помощница»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«Хорошо или плохо»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«Найди цветок для мамы»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«Расскажи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маме»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«Найди маму»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«Поможем маме»</a:t>
                      </a: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2266</Words>
  <PresentationFormat>Экран (4:3)</PresentationFormat>
  <Paragraphs>317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45</cp:revision>
  <dcterms:created xsi:type="dcterms:W3CDTF">2021-03-14T09:31:37Z</dcterms:created>
  <dcterms:modified xsi:type="dcterms:W3CDTF">2021-03-25T14:48:43Z</dcterms:modified>
</cp:coreProperties>
</file>