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№112»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6912768" cy="5040560"/>
          </a:xfrm>
        </p:spPr>
        <p:txBody>
          <a:bodyPr>
            <a:normAutofit lnSpcReduction="10000"/>
          </a:bodyPr>
          <a:lstStyle/>
          <a:p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театрального уголка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группе №11</a:t>
            </a: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Кулавская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Г.В.</a:t>
            </a:r>
          </a:p>
          <a:p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92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9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Костюмированный театр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театр, где дети берут на себя роль выбранного персонажа. Для наглядности одеваются в костюмы.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9632" y="1709428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63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315416"/>
            <a:ext cx="7643192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Настольный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театр, театр игрушек 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плоскостные или обыкновенные игрушки, которыми ежедневно играют дети . Персонаж для настольного театра можно сделать самим из любого подручного материала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2" y="2780928"/>
            <a:ext cx="4224470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6971" y="1484784"/>
            <a:ext cx="4115949" cy="30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4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14" y="1444321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01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021" y="3013536"/>
            <a:ext cx="3580241" cy="26851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8078" y="2308883"/>
            <a:ext cx="3712468" cy="27843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8144" y="3121909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6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14429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-171400"/>
            <a:ext cx="9148763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259632" y="764704"/>
            <a:ext cx="6336704" cy="158417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«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Театр – это волшебный мир. Он дает уроки красоты, морали и нравственности. А чем они богаче, тем успешнее идет развитие духовного мира детей…»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(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Б.М.Теплов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)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051720" y="2708920"/>
            <a:ext cx="4968552" cy="292988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Театральный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– важный объект развивающей среды, с которого можно начать оснащение группы, поскольку именно театрализованная деятельность помогает сплотить группу, объединить детей интересной идеей, новой для них деятельностью. В театре дошкольники раскрываются, демонстрируя неожиданные грани своего характера .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82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5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Наш театральный уголок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4672" y="1194368"/>
            <a:ext cx="5514697" cy="5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77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" y="-99392"/>
            <a:ext cx="918430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Настольный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театр из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конусов.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Часто используется такой кукольный театр, доставляет детям много радости и удовольствия, создаёт у них хорошее настроение и находит яркое отражение в их творческих играх. Легко можно сделать своими руками.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597666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35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42" y="0"/>
            <a:ext cx="921394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41568" cy="115212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Театр кукол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«Би-ба-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кукол «Би-ба-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» еще называют театр «Петрушки». Куклы надеваются на три полных пальца руки – вроде перчатки. Эти куклы можно приобрести в детских магазинах или сделать самим. Голова может быть сделана из разных материалов: дерева, пластилина, пластмассового шарика, но обычно из папье-маше. А можно использовать старые куклы или резиновые игрушки, которые вы, возможно, собрались выбросить.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540" y="2898068"/>
            <a:ext cx="432048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8222" y="2841714"/>
            <a:ext cx="4352560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84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Платковые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куклы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куклы называются так потому, что сделаны из платков. К голове куклы прикрепляется платок, а к его краям пришиваются резинки.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5655" y="1700808"/>
            <a:ext cx="624069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20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920880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Это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набор фигурок-персонажей, которые надеваются на отдельный пальчик. Это могут быть просто отдельные куколки, животные, какие-то предметы для инсценировки сказки или всем известные персонажи наших любимых русских народных сказок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5742" y="2021347"/>
            <a:ext cx="4704522" cy="43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06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144000" cy="72454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31224" cy="100811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Варежковый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Куклы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этого вида театра сшиты из ткани, склеены из бумаги или связанны из шерсти и ниток. Лицо персонажа можно вышить, наклеить или пришить, используя пуговицы, бусинки, нитки, верёвки, кусочки шерсти, цветную бумагу, ткань. Играют дети за ширмой или при непосредственном контакте.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91679" y="2196818"/>
            <a:ext cx="5845157" cy="438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39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9" y="-9939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маски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Иногда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достаточно надеть маску, чтобы превратить ребенка в актера. Маски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сделать из поролона, бумаги, приобрести готовые.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59632" y="1412776"/>
            <a:ext cx="658822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5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</TotalTime>
  <Words>131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автономное дошкольное образовательное учреждение «Детский сад №112»</vt:lpstr>
      <vt:lpstr>«Театр – это волшебный мир. Он дает уроки красоты, морали и нравственности. А чем они богаче, тем успешнее идет развитие духовного мира детей…»                                                                                            ( Б.М.Теплов )</vt:lpstr>
      <vt:lpstr>Наш театральный уголок</vt:lpstr>
      <vt:lpstr>                       Настольный театр из конусов.  Часто используется такой кукольный театр, доставляет детям много радости и удовольствия, создаёт у них хорошее настроение и находит яркое отражение в их творческих играх. Легко можно сделать своими руками.</vt:lpstr>
      <vt:lpstr>                               Театр кукол «Би-ба- бо »      Театр кукол «Би-ба- бо » еще называют театр «Петрушки». Куклы надеваются на три полных пальца руки – вроде перчатки. Эти куклы можно приобрести в детских магазинах или сделать самим. Голова может быть сделана из разных материалов: дерева, пластилина, пластмассового шарика, но обычно из папье-маше. А можно использовать старые куклы или резиновые игрушки, которые вы, возможно, собрались выбросить.</vt:lpstr>
      <vt:lpstr>                                   Платковые куклы     Эти куклы называются так потому, что сделаны из платков. К голове куклы прикрепляется платок, а к его краям пришиваются резинки.</vt:lpstr>
      <vt:lpstr>                  Пальчиковый театр   Это набор фигурок-персонажей, которые надеваются на отдельный пальчик. Это могут быть просто отдельные куколки, животные, какие-то предметы для инсценировки сказки или всем известные персонажи наших любимых русских народных сказок</vt:lpstr>
      <vt:lpstr>                                 Варежковый театр     Куклы этого вида театра сшиты из ткани, склеены из бумаги или связанны из шерсти и ниток. Лицо персонажа можно вышить, наклеить или пришить, используя пуговицы, бусинки, нитки, верёвки, кусочки шерсти, цветную бумагу, ткань. Играют дети за ширмой или при непосредственном контакте. </vt:lpstr>
      <vt:lpstr>                                     Театр маски    Иногда достаточно надеть маску, чтобы превратить ребенка в актера. Маски можно сделать из поролона, бумаги, приобрести готовые.</vt:lpstr>
      <vt:lpstr>                          Костюмированный театр     Это театр, где дети берут на себя роль выбранного персонажа. Для наглядности одеваются в костюмы.</vt:lpstr>
      <vt:lpstr>                                                           Настольный театр, театр игрушек .           Это плоскостные или обыкновенные игрушки, которыми ежедневно играют дети . Персонаж для настольного театра можно сделать самим из любого подручного материала</vt:lpstr>
      <vt:lpstr>Работа с родителями</vt:lpstr>
      <vt:lpstr>Дидактические игры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Windows User</cp:lastModifiedBy>
  <cp:revision>16</cp:revision>
  <dcterms:created xsi:type="dcterms:W3CDTF">2021-03-11T17:35:10Z</dcterms:created>
  <dcterms:modified xsi:type="dcterms:W3CDTF">2021-03-27T20:59:46Z</dcterms:modified>
</cp:coreProperties>
</file>