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20C089-3683-4EE4-8DD1-241226F23BFA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663B3-EC58-4912-8A91-B818225D6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D47042A-74DA-4770-9F79-429A1A7CE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315" y="743753"/>
            <a:ext cx="10572000" cy="2971051"/>
          </a:xfrm>
        </p:spPr>
        <p:txBody>
          <a:bodyPr>
            <a:normAutofit/>
          </a:bodyPr>
          <a:lstStyle/>
          <a:p>
            <a:pPr algn="ctr"/>
            <a:r>
              <a:rPr lang="ru-RU" sz="9600" dirty="0"/>
              <a:t>СОСТАВ ЧИСЛА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0465921B-5F70-440A-AB41-E31A5BA31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карточки</a:t>
            </a:r>
          </a:p>
        </p:txBody>
      </p:sp>
    </p:spTree>
    <p:extLst>
      <p:ext uri="{BB962C8B-B14F-4D97-AF65-F5344CB8AC3E}">
        <p14:creationId xmlns:p14="http://schemas.microsoft.com/office/powerpoint/2010/main" xmlns="" val="103955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CD2F1E-7938-4B9E-A46F-A96B1495E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471" y="0"/>
            <a:ext cx="5111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76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8155AE-2F00-4C96-8F85-D2648A4F0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701" y="0"/>
            <a:ext cx="5086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08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B6CF0E-4485-471C-8B8A-2BF6BE690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377" y="0"/>
            <a:ext cx="5111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129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F2BD2B-2534-47C3-BBA7-B94F6DD8F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643" y="0"/>
            <a:ext cx="5108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89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0804C8-54A5-4794-A2FD-2401C0500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6484" y="0"/>
            <a:ext cx="509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42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CD5304-5AF6-4368-A039-2FDD30CE6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266" y="0"/>
            <a:ext cx="5153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69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207E72-2FC4-43F1-8F37-6FE3F6451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6484" y="0"/>
            <a:ext cx="509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26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33C97E-30F4-407F-84D5-27433EB74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438" y="0"/>
            <a:ext cx="506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928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3</Words>
  <Application>Microsoft Office PowerPoint</Application>
  <PresentationFormat>Произвольный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СОСТАВ ЧИСЛА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ЧИСЛА</dc:title>
  <dc:creator>Ванькова Л.А.</dc:creator>
  <cp:lastModifiedBy>Метод2</cp:lastModifiedBy>
  <cp:revision>2</cp:revision>
  <dcterms:created xsi:type="dcterms:W3CDTF">2020-04-24T08:36:25Z</dcterms:created>
  <dcterms:modified xsi:type="dcterms:W3CDTF">2020-04-24T09:29:52Z</dcterms:modified>
</cp:coreProperties>
</file>