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65" r:id="rId3"/>
    <p:sldId id="266" r:id="rId4"/>
    <p:sldId id="268" r:id="rId5"/>
    <p:sldId id="269" r:id="rId6"/>
    <p:sldId id="322" r:id="rId7"/>
    <p:sldId id="337" r:id="rId8"/>
    <p:sldId id="270" r:id="rId9"/>
    <p:sldId id="324" r:id="rId10"/>
    <p:sldId id="323" r:id="rId11"/>
    <p:sldId id="333" r:id="rId12"/>
    <p:sldId id="340" r:id="rId13"/>
    <p:sldId id="325" r:id="rId14"/>
    <p:sldId id="326" r:id="rId15"/>
    <p:sldId id="327" r:id="rId16"/>
    <p:sldId id="300" r:id="rId17"/>
    <p:sldId id="274" r:id="rId18"/>
    <p:sldId id="302" r:id="rId19"/>
    <p:sldId id="303" r:id="rId20"/>
    <p:sldId id="304" r:id="rId21"/>
    <p:sldId id="278" r:id="rId22"/>
    <p:sldId id="279" r:id="rId23"/>
    <p:sldId id="280" r:id="rId24"/>
    <p:sldId id="281" r:id="rId25"/>
    <p:sldId id="330" r:id="rId26"/>
    <p:sldId id="282" r:id="rId27"/>
    <p:sldId id="283" r:id="rId28"/>
    <p:sldId id="284" r:id="rId29"/>
    <p:sldId id="285" r:id="rId30"/>
    <p:sldId id="286" r:id="rId31"/>
    <p:sldId id="331" r:id="rId32"/>
    <p:sldId id="334" r:id="rId33"/>
    <p:sldId id="291" r:id="rId34"/>
    <p:sldId id="290" r:id="rId35"/>
    <p:sldId id="335" r:id="rId36"/>
    <p:sldId id="292" r:id="rId37"/>
    <p:sldId id="336" r:id="rId38"/>
    <p:sldId id="294" r:id="rId39"/>
    <p:sldId id="313" r:id="rId40"/>
    <p:sldId id="332" r:id="rId41"/>
    <p:sldId id="296" r:id="rId42"/>
    <p:sldId id="297" r:id="rId43"/>
    <p:sldId id="317" r:id="rId44"/>
    <p:sldId id="321" r:id="rId45"/>
    <p:sldId id="298" r:id="rId46"/>
    <p:sldId id="339" r:id="rId47"/>
  </p:sldIdLst>
  <p:sldSz cx="12204700" cy="7164388"/>
  <p:notesSz cx="6858000" cy="9144000"/>
  <p:defaultTextStyle>
    <a:defPPr>
      <a:defRPr lang="ru-RU"/>
    </a:defPPr>
    <a:lvl1pPr marL="0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8986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7973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16960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55947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94933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33920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72907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11894" algn="l" defTabSz="10779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58">
          <p15:clr>
            <a:srgbClr val="A4A3A4"/>
          </p15:clr>
        </p15:guide>
        <p15:guide id="2" pos="3846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95" autoAdjust="0"/>
  </p:normalViewPr>
  <p:slideViewPr>
    <p:cSldViewPr>
      <p:cViewPr varScale="1">
        <p:scale>
          <a:sx n="80" d="100"/>
          <a:sy n="80" d="100"/>
        </p:scale>
        <p:origin x="-90" y="-648"/>
      </p:cViewPr>
      <p:guideLst>
        <p:guide orient="horz" pos="2258"/>
        <p:guide pos="3846"/>
        <p:guide pos="38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4B91-D9C0-4EDD-8389-75FB343E104A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0100" y="1143000"/>
            <a:ext cx="5257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CBDEA-6755-4558-BF1B-F5E068670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4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CBDEA-6755-4558-BF1B-F5E06867042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5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355" y="2225607"/>
            <a:ext cx="10373995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705" y="4059820"/>
            <a:ext cx="8543290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8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3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72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11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09" y="286910"/>
            <a:ext cx="2746058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5" y="286910"/>
            <a:ext cx="8034761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088" y="4603786"/>
            <a:ext cx="10373995" cy="1422927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088" y="3036575"/>
            <a:ext cx="10373995" cy="156720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89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169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559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949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33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729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11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236" y="1671694"/>
            <a:ext cx="5390409" cy="4728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4057" y="1671694"/>
            <a:ext cx="5390409" cy="4728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5" y="1603697"/>
            <a:ext cx="5392528" cy="66834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986" indent="0">
              <a:buNone/>
              <a:defRPr sz="2300" b="1"/>
            </a:lvl2pPr>
            <a:lvl3pPr marL="1077973" indent="0">
              <a:buNone/>
              <a:defRPr sz="2100" b="1"/>
            </a:lvl3pPr>
            <a:lvl4pPr marL="1616960" indent="0">
              <a:buNone/>
              <a:defRPr sz="1900" b="1"/>
            </a:lvl4pPr>
            <a:lvl5pPr marL="2155947" indent="0">
              <a:buNone/>
              <a:defRPr sz="1900" b="1"/>
            </a:lvl5pPr>
            <a:lvl6pPr marL="2694933" indent="0">
              <a:buNone/>
              <a:defRPr sz="1900" b="1"/>
            </a:lvl6pPr>
            <a:lvl7pPr marL="3233920" indent="0">
              <a:buNone/>
              <a:defRPr sz="1900" b="1"/>
            </a:lvl7pPr>
            <a:lvl8pPr marL="3772907" indent="0">
              <a:buNone/>
              <a:defRPr sz="1900" b="1"/>
            </a:lvl8pPr>
            <a:lvl9pPr marL="431189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0235" y="2272042"/>
            <a:ext cx="5392528" cy="412781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9822" y="1603697"/>
            <a:ext cx="5394647" cy="66834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986" indent="0">
              <a:buNone/>
              <a:defRPr sz="2300" b="1"/>
            </a:lvl2pPr>
            <a:lvl3pPr marL="1077973" indent="0">
              <a:buNone/>
              <a:defRPr sz="2100" b="1"/>
            </a:lvl3pPr>
            <a:lvl4pPr marL="1616960" indent="0">
              <a:buNone/>
              <a:defRPr sz="1900" b="1"/>
            </a:lvl4pPr>
            <a:lvl5pPr marL="2155947" indent="0">
              <a:buNone/>
              <a:defRPr sz="1900" b="1"/>
            </a:lvl5pPr>
            <a:lvl6pPr marL="2694933" indent="0">
              <a:buNone/>
              <a:defRPr sz="1900" b="1"/>
            </a:lvl6pPr>
            <a:lvl7pPr marL="3233920" indent="0">
              <a:buNone/>
              <a:defRPr sz="1900" b="1"/>
            </a:lvl7pPr>
            <a:lvl8pPr marL="3772907" indent="0">
              <a:buNone/>
              <a:defRPr sz="1900" b="1"/>
            </a:lvl8pPr>
            <a:lvl9pPr marL="431189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9822" y="2272042"/>
            <a:ext cx="5394647" cy="412781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40" y="285250"/>
            <a:ext cx="4015262" cy="121396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1700" y="285251"/>
            <a:ext cx="6822766" cy="6114607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240" y="1499217"/>
            <a:ext cx="4015262" cy="4900640"/>
          </a:xfrm>
        </p:spPr>
        <p:txBody>
          <a:bodyPr/>
          <a:lstStyle>
            <a:lvl1pPr marL="0" indent="0">
              <a:buNone/>
              <a:defRPr sz="1700"/>
            </a:lvl1pPr>
            <a:lvl2pPr marL="538986" indent="0">
              <a:buNone/>
              <a:defRPr sz="1400"/>
            </a:lvl2pPr>
            <a:lvl3pPr marL="1077973" indent="0">
              <a:buNone/>
              <a:defRPr sz="1100"/>
            </a:lvl3pPr>
            <a:lvl4pPr marL="1616960" indent="0">
              <a:buNone/>
              <a:defRPr sz="1000"/>
            </a:lvl4pPr>
            <a:lvl5pPr marL="2155947" indent="0">
              <a:buNone/>
              <a:defRPr sz="1000"/>
            </a:lvl5pPr>
            <a:lvl6pPr marL="2694933" indent="0">
              <a:buNone/>
              <a:defRPr sz="1000"/>
            </a:lvl6pPr>
            <a:lvl7pPr marL="3233920" indent="0">
              <a:buNone/>
              <a:defRPr sz="1000"/>
            </a:lvl7pPr>
            <a:lvl8pPr marL="3772907" indent="0">
              <a:buNone/>
              <a:defRPr sz="1000"/>
            </a:lvl8pPr>
            <a:lvl9pPr marL="431189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208" y="5015072"/>
            <a:ext cx="7322820" cy="59205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2208" y="640151"/>
            <a:ext cx="7322820" cy="4298633"/>
          </a:xfrm>
        </p:spPr>
        <p:txBody>
          <a:bodyPr/>
          <a:lstStyle>
            <a:lvl1pPr marL="0" indent="0">
              <a:buNone/>
              <a:defRPr sz="3900"/>
            </a:lvl1pPr>
            <a:lvl2pPr marL="538986" indent="0">
              <a:buNone/>
              <a:defRPr sz="3200"/>
            </a:lvl2pPr>
            <a:lvl3pPr marL="1077973" indent="0">
              <a:buNone/>
              <a:defRPr sz="2800"/>
            </a:lvl3pPr>
            <a:lvl4pPr marL="1616960" indent="0">
              <a:buNone/>
              <a:defRPr sz="2300"/>
            </a:lvl4pPr>
            <a:lvl5pPr marL="2155947" indent="0">
              <a:buNone/>
              <a:defRPr sz="2300"/>
            </a:lvl5pPr>
            <a:lvl6pPr marL="2694933" indent="0">
              <a:buNone/>
              <a:defRPr sz="2300"/>
            </a:lvl6pPr>
            <a:lvl7pPr marL="3233920" indent="0">
              <a:buNone/>
              <a:defRPr sz="2300"/>
            </a:lvl7pPr>
            <a:lvl8pPr marL="3772907" indent="0">
              <a:buNone/>
              <a:defRPr sz="2300"/>
            </a:lvl8pPr>
            <a:lvl9pPr marL="4311894" indent="0">
              <a:buNone/>
              <a:defRPr sz="23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2208" y="5607131"/>
            <a:ext cx="7322820" cy="840821"/>
          </a:xfrm>
        </p:spPr>
        <p:txBody>
          <a:bodyPr/>
          <a:lstStyle>
            <a:lvl1pPr marL="0" indent="0">
              <a:buNone/>
              <a:defRPr sz="1700"/>
            </a:lvl1pPr>
            <a:lvl2pPr marL="538986" indent="0">
              <a:buNone/>
              <a:defRPr sz="1400"/>
            </a:lvl2pPr>
            <a:lvl3pPr marL="1077973" indent="0">
              <a:buNone/>
              <a:defRPr sz="1100"/>
            </a:lvl3pPr>
            <a:lvl4pPr marL="1616960" indent="0">
              <a:buNone/>
              <a:defRPr sz="1000"/>
            </a:lvl4pPr>
            <a:lvl5pPr marL="2155947" indent="0">
              <a:buNone/>
              <a:defRPr sz="1000"/>
            </a:lvl5pPr>
            <a:lvl6pPr marL="2694933" indent="0">
              <a:buNone/>
              <a:defRPr sz="1000"/>
            </a:lvl6pPr>
            <a:lvl7pPr marL="3233920" indent="0">
              <a:buNone/>
              <a:defRPr sz="1000"/>
            </a:lvl7pPr>
            <a:lvl8pPr marL="3772907" indent="0">
              <a:buNone/>
              <a:defRPr sz="1000"/>
            </a:lvl8pPr>
            <a:lvl9pPr marL="431189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7" y="286910"/>
            <a:ext cx="10984230" cy="1194065"/>
          </a:xfrm>
          <a:prstGeom prst="rect">
            <a:avLst/>
          </a:prstGeom>
        </p:spPr>
        <p:txBody>
          <a:bodyPr vert="horz" lIns="107797" tIns="53898" rIns="107797" bIns="538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7" y="1671694"/>
            <a:ext cx="10984230" cy="4728165"/>
          </a:xfrm>
          <a:prstGeom prst="rect">
            <a:avLst/>
          </a:prstGeom>
        </p:spPr>
        <p:txBody>
          <a:bodyPr vert="horz" lIns="107797" tIns="53898" rIns="107797" bIns="538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0236" y="6640330"/>
            <a:ext cx="2847764" cy="381438"/>
          </a:xfrm>
          <a:prstGeom prst="rect">
            <a:avLst/>
          </a:prstGeom>
        </p:spPr>
        <p:txBody>
          <a:bodyPr vert="horz" lIns="107797" tIns="53898" rIns="107797" bIns="538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D05FF-9CE2-4D8F-8307-AE260388FCA3}" type="datetimeFigureOut">
              <a:rPr lang="ru-RU" smtClean="0"/>
              <a:pPr/>
              <a:t>21.12.2023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9940" y="6640330"/>
            <a:ext cx="3864822" cy="381438"/>
          </a:xfrm>
          <a:prstGeom prst="rect">
            <a:avLst/>
          </a:prstGeom>
        </p:spPr>
        <p:txBody>
          <a:bodyPr vert="horz" lIns="107797" tIns="53898" rIns="107797" bIns="538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6703" y="6640330"/>
            <a:ext cx="2847764" cy="381438"/>
          </a:xfrm>
          <a:prstGeom prst="rect">
            <a:avLst/>
          </a:prstGeom>
        </p:spPr>
        <p:txBody>
          <a:bodyPr vert="horz" lIns="107797" tIns="53898" rIns="107797" bIns="538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E8B3E-F838-4EBB-8590-8A1EBBA4A78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797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4239" indent="-404239" algn="l" defTabSz="1077973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75853" indent="-336867" algn="l" defTabSz="107797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47467" indent="-269493" algn="l" defTabSz="1077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86454" indent="-269493" algn="l" defTabSz="107797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25440" indent="-269493" algn="l" defTabSz="107797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64426" indent="-269493" algn="l" defTabSz="10779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3414" indent="-269493" algn="l" defTabSz="10779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42400" indent="-269493" algn="l" defTabSz="10779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81387" indent="-269493" algn="l" defTabSz="107797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986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73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6960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947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4933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33920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72907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11894" algn="l" defTabSz="10779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01690" y="224608"/>
            <a:ext cx="10215634" cy="1643073"/>
          </a:xfrm>
          <a:prstGeom prst="rect">
            <a:avLst/>
          </a:prstGeom>
        </p:spPr>
        <p:txBody>
          <a:bodyPr lIns="0" tIns="0" rIns="0" bIns="0" anchor="t" anchorCtr="1">
            <a:noAutofit/>
          </a:bodyPr>
          <a:lstStyle/>
          <a:p>
            <a:pPr marL="0" marR="0" lvl="0" indent="0" algn="ctr" defTabSz="107797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 образования Республики Мордовия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г.о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Саранск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9782" y="917898"/>
            <a:ext cx="6552728" cy="2088819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  <a:endParaRPr lang="ru-RU" sz="80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30186" y="3393215"/>
            <a:ext cx="6786610" cy="377117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04239" marR="0" lvl="0" indent="-404239" algn="l" defTabSz="10779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Documents and Settings\Администратор\Мои документы\Downloads\IMG_8495.JPG"/>
          <p:cNvPicPr/>
          <p:nvPr/>
        </p:nvPicPr>
        <p:blipFill>
          <a:blip r:embed="rId3" cstate="print"/>
          <a:srcRect l="71435" t="35587" b="33148"/>
          <a:stretch>
            <a:fillRect/>
          </a:stretch>
        </p:blipFill>
        <p:spPr bwMode="auto">
          <a:xfrm rot="16200000">
            <a:off x="7066763" y="2617781"/>
            <a:ext cx="4071966" cy="31432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7734" y="3165902"/>
            <a:ext cx="705678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Русяевой</a:t>
            </a:r>
            <a:r>
              <a:rPr lang="ru-RU" sz="6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60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Наталии </a:t>
            </a:r>
            <a:r>
              <a:rPr lang="ru-RU" sz="6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Николаевны </a:t>
            </a:r>
            <a:endParaRPr lang="ru-RU" sz="60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воспитателя 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МАДОУ «Детский сад №18» </a:t>
            </a:r>
            <a:endParaRPr lang="ru-RU" sz="36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. о. Саранск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27" y="335056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70" y="485850"/>
            <a:ext cx="4392487" cy="62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70" y="773882"/>
            <a:ext cx="4392488" cy="5832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74" y="778028"/>
            <a:ext cx="4176464" cy="590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2" y="197818"/>
            <a:ext cx="4608511" cy="6768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4" y="197818"/>
            <a:ext cx="4824536" cy="6768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4" y="197818"/>
            <a:ext cx="4824536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0" y="485850"/>
            <a:ext cx="98650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5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2" y="197818"/>
            <a:ext cx="4464496" cy="6768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18" y="197818"/>
            <a:ext cx="4896544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06" y="197818"/>
            <a:ext cx="4752528" cy="6768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205852"/>
            <a:ext cx="4896544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816070" y="224608"/>
            <a:ext cx="871543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конкурсах;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выставках;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турнирах; 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соревнованиях;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акциях;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фестивалях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197818"/>
            <a:ext cx="4719687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06" y="269826"/>
            <a:ext cx="47525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66" y="485850"/>
            <a:ext cx="4392488" cy="633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4" y="485850"/>
            <a:ext cx="4377497" cy="61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73128" y="796112"/>
            <a:ext cx="9787006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28.08.1982 год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«Учитель русского языка  литературы, мордовского языка и литературы»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диплома: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ВСБ 0820601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июня 2004 года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«Дошкольное образование»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диплома: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132403840221,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выдачи: 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19.12.2016  года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  <a:b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первая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21.02.2020 </a:t>
            </a:r>
            <a:r>
              <a:rPr lang="ru-RU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Звание: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имеет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65846" y="3942234"/>
            <a:ext cx="39604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" y="1133922"/>
            <a:ext cx="6110327" cy="43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74" y="1127187"/>
            <a:ext cx="611032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5938" y="756805"/>
            <a:ext cx="10501386" cy="42473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</a:p>
          <a:p>
            <a:pPr algn="ctr">
              <a:lnSpc>
                <a:spcPct val="80000"/>
              </a:lnSpc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5400" b="1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научно-педагогических конференциях, </a:t>
            </a:r>
          </a:p>
          <a:p>
            <a:pPr algn="ctr">
              <a:lnSpc>
                <a:spcPct val="80000"/>
              </a:lnSpc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методических объединениях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90" y="480764"/>
            <a:ext cx="4335480" cy="6125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72" y="468841"/>
            <a:ext cx="4622199" cy="63537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10462" y="5310386"/>
            <a:ext cx="3600400" cy="3600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8814" y="1689368"/>
            <a:ext cx="104299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занятий,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02" y="629866"/>
            <a:ext cx="4262159" cy="606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30" y="629866"/>
            <a:ext cx="4392488" cy="6048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1277938"/>
            <a:ext cx="5701339" cy="44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5039" y="3074363"/>
            <a:ext cx="91546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86" y="341834"/>
            <a:ext cx="4496205" cy="6494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377" y="766039"/>
            <a:ext cx="10287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активность педагога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94" y="269826"/>
            <a:ext cx="4536504" cy="6461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8946" y="438922"/>
            <a:ext cx="9001188" cy="193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</a:p>
          <a:p>
            <a:pPr algn="ctr">
              <a:lnSpc>
                <a:spcPct val="114000"/>
              </a:lnSpc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воспитателя МАДОУ «Детский сад № 18»</a:t>
            </a:r>
          </a:p>
          <a:p>
            <a:pPr algn="ctr">
              <a:lnSpc>
                <a:spcPct val="114000"/>
              </a:lnSpc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«Игра как средство развития речи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0248" y="2934122"/>
            <a:ext cx="10358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https://upload2.schoolrm.ru/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iblock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/488/4889ddc6964942b14b5881bfde34cccf/Predstavlenie-pedagogicheskogo-opyta-_Igra-kak-sredstvo-razvitiya-rechi_-Rusyaeva-N.N..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endParaRPr lang="ru-RU" sz="3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2407" y="2151033"/>
            <a:ext cx="707988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46" y="341834"/>
            <a:ext cx="4550191" cy="63905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341834"/>
            <a:ext cx="459658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86" y="701874"/>
            <a:ext cx="422989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9699" y="2151033"/>
            <a:ext cx="578530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</a:t>
            </a:r>
          </a:p>
          <a:p>
            <a:pPr algn="ctr"/>
            <a:r>
              <a:rPr lang="ru-RU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заимодействия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54" y="629866"/>
            <a:ext cx="4384544" cy="60304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629866"/>
            <a:ext cx="4404690" cy="6058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10" y="485850"/>
            <a:ext cx="4489253" cy="61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095" y="2151033"/>
            <a:ext cx="103585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социально-неблагополучных семей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3" y="375885"/>
            <a:ext cx="4634797" cy="6374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413842"/>
            <a:ext cx="4622199" cy="63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6278" y="2151033"/>
            <a:ext cx="713214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профессиональных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98" y="197818"/>
            <a:ext cx="9937104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5939" y="1867682"/>
            <a:ext cx="105013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26" y="557858"/>
            <a:ext cx="4320480" cy="611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3236" y="3074363"/>
            <a:ext cx="80858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54" y="485850"/>
            <a:ext cx="4541608" cy="6246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8" y="485850"/>
            <a:ext cx="4548706" cy="6256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62" y="557858"/>
            <a:ext cx="4317657" cy="6102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74" y="557858"/>
            <a:ext cx="4252207" cy="61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4" y="197818"/>
            <a:ext cx="964907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62" y="485850"/>
            <a:ext cx="4392488" cy="6264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74" y="485850"/>
            <a:ext cx="4248472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86" y="557858"/>
            <a:ext cx="8734652" cy="61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62" y="1565970"/>
            <a:ext cx="5757046" cy="4197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4" y="845890"/>
            <a:ext cx="4032448" cy="54197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98294" y="4806330"/>
            <a:ext cx="5184576" cy="28803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485850"/>
            <a:ext cx="4464496" cy="6264696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1710" y="0"/>
            <a:ext cx="118629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51174" y="4014242"/>
            <a:ext cx="6219527" cy="39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			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46" y="485850"/>
            <a:ext cx="4464496" cy="62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1710" y="0"/>
            <a:ext cx="118629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51174" y="4014242"/>
            <a:ext cx="6219527" cy="39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			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94" y="413842"/>
            <a:ext cx="4547233" cy="643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9461" y="257408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8" y="485850"/>
            <a:ext cx="4536504" cy="6408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74" y="485850"/>
            <a:ext cx="4392488" cy="64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135</Words>
  <Application>Microsoft Office PowerPoint</Application>
  <PresentationFormat>Произвольный</PresentationFormat>
  <Paragraphs>58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Angel</dc:creator>
  <cp:lastModifiedBy>stvospital</cp:lastModifiedBy>
  <cp:revision>131</cp:revision>
  <dcterms:created xsi:type="dcterms:W3CDTF">2019-10-08T19:08:01Z</dcterms:created>
  <dcterms:modified xsi:type="dcterms:W3CDTF">2023-12-21T10:23:12Z</dcterms:modified>
</cp:coreProperties>
</file>