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6"/>
  </p:notesMasterIdLst>
  <p:sldIdLst>
    <p:sldId id="256" r:id="rId2"/>
    <p:sldId id="454" r:id="rId3"/>
    <p:sldId id="427" r:id="rId4"/>
    <p:sldId id="448" r:id="rId5"/>
    <p:sldId id="435" r:id="rId6"/>
    <p:sldId id="287" r:id="rId7"/>
    <p:sldId id="455" r:id="rId8"/>
    <p:sldId id="458" r:id="rId9"/>
    <p:sldId id="359" r:id="rId10"/>
    <p:sldId id="360" r:id="rId11"/>
    <p:sldId id="443" r:id="rId12"/>
    <p:sldId id="445" r:id="rId13"/>
    <p:sldId id="368" r:id="rId14"/>
    <p:sldId id="376" r:id="rId15"/>
    <p:sldId id="449" r:id="rId16"/>
    <p:sldId id="397" r:id="rId17"/>
    <p:sldId id="436" r:id="rId18"/>
    <p:sldId id="271" r:id="rId19"/>
    <p:sldId id="450" r:id="rId20"/>
    <p:sldId id="338" r:id="rId21"/>
    <p:sldId id="451" r:id="rId22"/>
    <p:sldId id="447" r:id="rId23"/>
    <p:sldId id="428" r:id="rId24"/>
    <p:sldId id="442" r:id="rId25"/>
    <p:sldId id="456" r:id="rId26"/>
    <p:sldId id="349" r:id="rId27"/>
    <p:sldId id="401" r:id="rId28"/>
    <p:sldId id="404" r:id="rId29"/>
    <p:sldId id="407" r:id="rId30"/>
    <p:sldId id="431" r:id="rId31"/>
    <p:sldId id="430" r:id="rId32"/>
    <p:sldId id="406" r:id="rId33"/>
    <p:sldId id="408" r:id="rId34"/>
    <p:sldId id="433" r:id="rId35"/>
    <p:sldId id="457" r:id="rId36"/>
    <p:sldId id="410" r:id="rId37"/>
    <p:sldId id="441" r:id="rId38"/>
    <p:sldId id="416" r:id="rId39"/>
    <p:sldId id="452" r:id="rId40"/>
    <p:sldId id="437" r:id="rId41"/>
    <p:sldId id="350" r:id="rId42"/>
    <p:sldId id="444" r:id="rId43"/>
    <p:sldId id="453" r:id="rId44"/>
    <p:sldId id="43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454"/>
            <p14:sldId id="427"/>
            <p14:sldId id="448"/>
            <p14:sldId id="435"/>
            <p14:sldId id="287"/>
            <p14:sldId id="455"/>
            <p14:sldId id="458"/>
            <p14:sldId id="359"/>
            <p14:sldId id="360"/>
            <p14:sldId id="443"/>
            <p14:sldId id="445"/>
            <p14:sldId id="368"/>
            <p14:sldId id="376"/>
            <p14:sldId id="449"/>
            <p14:sldId id="397"/>
            <p14:sldId id="436"/>
            <p14:sldId id="271"/>
            <p14:sldId id="450"/>
            <p14:sldId id="338"/>
            <p14:sldId id="451"/>
            <p14:sldId id="447"/>
            <p14:sldId id="428"/>
            <p14:sldId id="442"/>
            <p14:sldId id="456"/>
            <p14:sldId id="349"/>
            <p14:sldId id="401"/>
            <p14:sldId id="404"/>
            <p14:sldId id="407"/>
            <p14:sldId id="431"/>
            <p14:sldId id="430"/>
            <p14:sldId id="406"/>
            <p14:sldId id="408"/>
            <p14:sldId id="433"/>
            <p14:sldId id="457"/>
            <p14:sldId id="410"/>
            <p14:sldId id="441"/>
            <p14:sldId id="416"/>
            <p14:sldId id="452"/>
            <p14:sldId id="437"/>
            <p14:sldId id="350"/>
            <p14:sldId id="444"/>
            <p14:sldId id="453"/>
            <p14:sldId id="438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9" autoAdjust="0"/>
    <p:restoredTop sz="94713" autoAdjust="0"/>
  </p:normalViewPr>
  <p:slideViewPr>
    <p:cSldViewPr>
      <p:cViewPr varScale="1">
        <p:scale>
          <a:sx n="86" d="100"/>
          <a:sy n="86" d="100"/>
        </p:scale>
        <p:origin x="18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 социальной политике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городского округа Саранск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69851"/>
            <a:ext cx="61191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Катковой Дарьи Владимировны,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воспитателя  МАДОУ «Детский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сад»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107504" y="2883133"/>
            <a:ext cx="645901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высшее, МГПИ им. М.Е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«Олигофренопедагогика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дополнительной специальностью «Логопедия»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Учитель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 учитель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логопед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КТ №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31429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29 июня 2013 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2014г., воспитатель.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6" charset="0"/>
              </a:rPr>
              <a:t>Общий трудовой стаж: </a:t>
            </a:r>
            <a:r>
              <a:rPr lang="ru-RU" sz="1600" dirty="0" smtClean="0">
                <a:latin typeface="Times New Roman" pitchFamily="16" charset="0"/>
              </a:rPr>
              <a:t>8 лет, 5 месяцев.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специальности):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лет 5 месяцев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Дата последней  аттестации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№ 313 от 26.03.2019г.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n3k9qGjTLT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14" y="2066367"/>
            <a:ext cx="255702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Интернет-публикации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4165232" cy="588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5040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4104456" cy="6048672"/>
          </a:xfrm>
          <a:prstGeom prst="rect">
            <a:avLst/>
          </a:prstGeom>
        </p:spPr>
      </p:pic>
      <p:pic>
        <p:nvPicPr>
          <p:cNvPr id="4098" name="Picture 2" descr="H:\Каткова аттест\педагог 13 ру\IMG_20220920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86" y="692696"/>
            <a:ext cx="4415108" cy="61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22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Каткова аттест\педагог 13 ру\IMG_20220920_000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3"/>
          <a:stretch/>
        </p:blipFill>
        <p:spPr bwMode="auto">
          <a:xfrm>
            <a:off x="107505" y="260648"/>
            <a:ext cx="424847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Каткова аттест\педагог 13 ру\IMG_20220920_000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506"/>
            <a:ext cx="4486196" cy="644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6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58412"/>
            <a:ext cx="7416824" cy="109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r="6945"/>
          <a:stretch/>
        </p:blipFill>
        <p:spPr>
          <a:xfrm>
            <a:off x="107504" y="908720"/>
            <a:ext cx="4176464" cy="5825410"/>
          </a:xfrm>
          <a:prstGeom prst="rect">
            <a:avLst/>
          </a:prstGeom>
        </p:spPr>
      </p:pic>
      <p:pic>
        <p:nvPicPr>
          <p:cNvPr id="3074" name="Picture 2" descr="H:\Каткова аттест\статья казнач чтения\IMG_20220920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r="51666"/>
          <a:stretch/>
        </p:blipFill>
        <p:spPr bwMode="auto">
          <a:xfrm>
            <a:off x="4524420" y="908720"/>
            <a:ext cx="43680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1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7606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u="sng" dirty="0"/>
          </a:p>
        </p:txBody>
      </p:sp>
      <p:pic>
        <p:nvPicPr>
          <p:cNvPr id="8194" name="Picture 2" descr="F:\Каткова аттест\сертификаты эл вид\1184067К1.1.2021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80728"/>
            <a:ext cx="410445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88" y="980691"/>
            <a:ext cx="4122472" cy="56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075240" cy="85010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6715"/>
            <a:ext cx="4392488" cy="606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267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4016"/>
            <a:ext cx="8229600" cy="47667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8194" name="Picture 2" descr="F:\Каткова аттест\сертификаты эл вид\лдп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" y="620688"/>
            <a:ext cx="4135915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Каткова аттест\сертификаты эл вид\лдпр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908720"/>
            <a:ext cx="438036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6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35683"/>
            <a:ext cx="4355975" cy="5980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8" y="635683"/>
            <a:ext cx="4355975" cy="59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13576" cy="144016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5. Наличие авторских программ, методических пособий.</a:t>
            </a:r>
            <a: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республиканский уровень) 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Дополнительная </a:t>
            </a:r>
            <a:r>
              <a:rPr lang="ru-RU" sz="1800" b="1" i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общеразвивающая 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программа </a:t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6146" name="Picture 2" descr="C:\Users\admin\Desktop\IMG_20211117_0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816424" cy="538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IMG_20211117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3940"/>
            <a:ext cx="3888432" cy="54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сканы\IMG_20221008_000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9"/>
            <a:ext cx="4503907" cy="638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3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6064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b="1" kern="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Участие в инновационной (экспериментальной ) </a:t>
            </a:r>
            <a:r>
              <a:rPr lang="ru-RU" altLang="ru-RU" b="1" kern="0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деятельности</a:t>
            </a:r>
            <a:endParaRPr lang="ru-RU" altLang="ru-RU" b="1" kern="0" dirty="0">
              <a:solidFill>
                <a:srgbClr val="DBF5F9">
                  <a:lumMod val="2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admin\Desktop\иннов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17" y="629980"/>
            <a:ext cx="4640715" cy="61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3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0">
              <a:defRPr/>
            </a:pPr>
            <a:r>
              <a:rPr lang="ru-RU" sz="1800" dirty="0" smtClean="0">
                <a:solidFill>
                  <a:schemeClr val="tx2"/>
                </a:solidFill>
                <a:latin typeface="Times New Roman"/>
                <a:ea typeface="Calibri"/>
              </a:rPr>
              <a:t>6. </a:t>
            </a:r>
            <a:r>
              <a:rPr lang="ru-RU" sz="1800" b="1" dirty="0" smtClean="0">
                <a:solidFill>
                  <a:schemeClr val="tx2"/>
                </a:solidFill>
                <a:latin typeface="Times New Roman"/>
                <a:ea typeface="Calibri"/>
              </a:rPr>
              <a:t>Выступления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на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6146" name="Picture 2" descr="C:\Users\admin\Desktop\сканы\IMG_20221008_0001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3960440" cy="58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22114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Каткова аттест\сертификаты эл вид\AwXOfQR-B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209932" cy="5613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IMG_20221109_000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0721"/>
            <a:ext cx="4175590" cy="57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0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1489" b="943"/>
          <a:stretch/>
        </p:blipFill>
        <p:spPr>
          <a:xfrm>
            <a:off x="2699792" y="725699"/>
            <a:ext cx="4104454" cy="61088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48628" y="260648"/>
            <a:ext cx="3222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6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" r="8245"/>
          <a:stretch/>
        </p:blipFill>
        <p:spPr>
          <a:xfrm>
            <a:off x="2483767" y="715466"/>
            <a:ext cx="4403331" cy="614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07704" y="260648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Российский </a:t>
            </a:r>
            <a:r>
              <a:rPr lang="ru-RU" sz="2000" b="1" dirty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Каткова аттест\МГПУ Евсевьева\IMG_20220920_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07" y="692696"/>
            <a:ext cx="4355089" cy="5979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аткова аттест\МГПУ Евсевьева\IMG_20220920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7" y="620688"/>
            <a:ext cx="4355090" cy="5979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951" y="126930"/>
            <a:ext cx="4572000" cy="457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уровень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7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7. </a:t>
            </a:r>
            <a:r>
              <a:rPr lang="ru-RU" sz="2000" b="1" dirty="0">
                <a:solidFill>
                  <a:srgbClr val="1F497D"/>
                </a:solidFill>
                <a:latin typeface="Times New Roman"/>
                <a:ea typeface="Calibri"/>
              </a:rPr>
              <a:t>Проведении открытых занятий, мастер-классов, мероприятий</a:t>
            </a:r>
            <a:endParaRPr lang="ru-RU" dirty="0"/>
          </a:p>
        </p:txBody>
      </p:sp>
      <p:pic>
        <p:nvPicPr>
          <p:cNvPr id="4098" name="Picture 2" descr="C:\Users\admin\Desktop\IMG_20221109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4047803" cy="56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99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Уровень образовательной организации</a:t>
            </a: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2487" y="1750720"/>
            <a:ext cx="5882141" cy="419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admin\Desktop\сканы\IMG_20221008_0001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10394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конкурсов</a:t>
            </a:r>
            <a:b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1800" b="1" u="sng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Член педагогических Интернет сообществ</a:t>
            </a:r>
            <a:endParaRPr lang="ru-RU" sz="1800" b="1" u="sng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admin\Desktop\1542998-148-14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3" y="1023572"/>
            <a:ext cx="4124674" cy="58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8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dirty="0">
                <a:latin typeface="Times New Roman"/>
                <a:ea typeface="Times New Roman"/>
              </a:rPr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сканы\IMG_20221008_0001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7665"/>
            <a:ext cx="4104456" cy="64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сканы\IMG_20221008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462"/>
            <a:ext cx="4481234" cy="648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28471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u="sng" dirty="0" smtClean="0">
                <a:solidFill>
                  <a:srgbClr val="1F497D"/>
                </a:solidFill>
                <a:latin typeface="Times New Roman" pitchFamily="16" charset="0"/>
                <a:cs typeface="Times New Roman" pitchFamily="16" charset="0"/>
              </a:rPr>
              <a:t>Уровень образовательной организации.</a:t>
            </a:r>
            <a:endParaRPr lang="ru-RU" altLang="ru-RU" b="1" dirty="0">
              <a:solidFill>
                <a:srgbClr val="1F497D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4802"/>
            <a:ext cx="4108853" cy="552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сканы\IMG_20221008_0001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" r="5201"/>
          <a:stretch/>
        </p:blipFill>
        <p:spPr bwMode="auto">
          <a:xfrm>
            <a:off x="4545538" y="1228299"/>
            <a:ext cx="3984313" cy="5350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сканы\IMG_20221008_0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15"/>
            <a:ext cx="4536504" cy="665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сканы\IMG_20221008_000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54" y="1"/>
            <a:ext cx="450974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6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сканы\IMG_20221008_0002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0985"/>
            <a:ext cx="4392489" cy="61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5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11.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IMG_20221107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1"/>
          <a:stretch/>
        </p:blipFill>
        <p:spPr bwMode="auto">
          <a:xfrm>
            <a:off x="0" y="63736"/>
            <a:ext cx="4490113" cy="679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IMG_20221107_0001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/>
          <a:stretch/>
        </p:blipFill>
        <p:spPr bwMode="auto">
          <a:xfrm>
            <a:off x="4560175" y="63736"/>
            <a:ext cx="4583825" cy="670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IMG_20221107_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76"/>
            <a:ext cx="4859985" cy="66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12.  Работа с детьми из социально- неблагополучных семей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dmin\Desktop\неблагоп семь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35280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69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7572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3" name="Picture 2" descr="H:\Каткова аттест\сертификаты эл вид\IMG_20210907_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3832"/>
            <a:ext cx="4436589" cy="5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Каткова аттест\сертификаты эл вид\UQSpZtNUl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3832"/>
            <a:ext cx="4176464" cy="5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487" y="44624"/>
            <a:ext cx="8229600" cy="850106"/>
          </a:xfrm>
        </p:spPr>
        <p:txBody>
          <a:bodyPr/>
          <a:lstStyle/>
          <a:p>
            <a:r>
              <a:rPr lang="ru-RU" sz="1600" b="1" kern="50" dirty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1600" b="1" kern="50" dirty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16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Республиканский </a:t>
            </a:r>
            <a:r>
              <a:rPr lang="ru-RU" sz="16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ru-RU" sz="1600" b="1" u="sng" kern="50" dirty="0">
                <a:solidFill>
                  <a:srgbClr val="1F497D"/>
                </a:solidFill>
                <a:latin typeface="Times New Roman"/>
                <a:ea typeface="Times New Roman"/>
              </a:rPr>
              <a:t>уровень</a:t>
            </a:r>
            <a:endParaRPr lang="ru-RU" sz="1600" dirty="0"/>
          </a:p>
        </p:txBody>
      </p:sp>
      <p:pic>
        <p:nvPicPr>
          <p:cNvPr id="10242" name="Picture 2" descr="F:\Каткова аттест\сертификаты эл вид\IMG_20211128_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8" y="894730"/>
            <a:ext cx="4282522" cy="58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Каткова аттест\сертификаты эл вид\IMG_20211128_000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94730"/>
            <a:ext cx="4320480" cy="58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Каткова аттест\сертификаты эл вид\Xf49uJ0_eQY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39891"/>
            <a:ext cx="4211960" cy="5805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69755"/>
            <a:ext cx="7056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ea typeface="+mj-ea"/>
                <a:cs typeface="Arial" charset="0"/>
              </a:rPr>
              <a:t>Победы и  призовые места в очных конкурсах Республиканского уровня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1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kern="50" dirty="0">
                <a:solidFill>
                  <a:srgbClr val="1F497D"/>
                </a:solidFill>
                <a:latin typeface="Times New Roman"/>
                <a:ea typeface="Times New Roman"/>
              </a:rPr>
              <a:t>Призовые места и победы в очных конкурсах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российского уровня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86327" cy="486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03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Каткова аттест\сертификаты эл вид\QG8trYC2N6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6" y="548680"/>
            <a:ext cx="4085055" cy="57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сканы\IMG_20221008_000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2484"/>
            <a:ext cx="4241041" cy="59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5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Призовые места и победы в очных конкурсах международного уровня</a:t>
            </a:r>
            <a:endParaRPr lang="ru-RU" dirty="0"/>
          </a:p>
        </p:txBody>
      </p:sp>
      <p:pic>
        <p:nvPicPr>
          <p:cNvPr id="6146" name="Picture 2" descr="F:\Каткова аттест\сертификаты эл вид\IMG_20211103_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338671" cy="5963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586206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Награды поощрения </a:t>
            </a:r>
            <a:b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с различных сайтов и порталов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/>
                <a:ea typeface="Calibri"/>
              </a:rPr>
              <a:t>сети интернет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6147" name="Picture 3" descr="F:\Каткова аттест\сертификаты эл вид\20606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" y="692696"/>
            <a:ext cx="4610129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Каткова аттест\сертификаты эл вид\1184067К1.Б.2021.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0781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Каткова аттест\сертификаты эл вид\IMG_20211103_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12" y="939501"/>
            <a:ext cx="4470632" cy="591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7593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Calibri"/>
              </a:rPr>
              <a:t>Муниципальный уровень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71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7809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2" y="852543"/>
            <a:ext cx="4200525" cy="600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97" y="852544"/>
            <a:ext cx="4544244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159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4225569" cy="58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Каткова аттест\сертификаты эл вид\PYDDYgFJFD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" y="332656"/>
            <a:ext cx="4323596" cy="62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сканы\IMG_20221008_0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98" y="260649"/>
            <a:ext cx="451013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1088" y="144345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u="sng" dirty="0" smtClean="0">
                <a:solidFill>
                  <a:srgbClr val="1F497D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уровень.</a:t>
            </a:r>
            <a:endParaRPr lang="ru-RU" altLang="ru-RU" b="1" dirty="0">
              <a:solidFill>
                <a:srgbClr val="1F497D"/>
              </a:solidFill>
              <a:latin typeface="Times New Roman" pitchFamily="16" charset="0"/>
              <a:cs typeface="Times New Roman" pitchFamily="16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6" y="836712"/>
            <a:ext cx="423031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36712"/>
            <a:ext cx="422130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507" y="747301"/>
            <a:ext cx="4578493" cy="6102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30"/>
            <a:ext cx="4475432" cy="596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7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dirty="0"/>
          </a:p>
        </p:txBody>
      </p:sp>
      <p:pic>
        <p:nvPicPr>
          <p:cNvPr id="2050" name="Picture 2" descr="C:\Users\admin\Desktop\IMG_20221109_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324281" cy="593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3848745" cy="6088434"/>
          </a:xfrm>
          <a:prstGeom prst="rect">
            <a:avLst/>
          </a:prstGeom>
        </p:spPr>
      </p:pic>
      <p:pic>
        <p:nvPicPr>
          <p:cNvPr id="1026" name="Picture 2" descr="C:\Users\admin\Desktop\IMG_20221109_0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119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5739</TotalTime>
  <Words>271</Words>
  <Application>Microsoft Office PowerPoint</Application>
  <PresentationFormat>Экран (4:3)</PresentationFormat>
  <Paragraphs>43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Liberation Serif</vt:lpstr>
      <vt:lpstr>Times New Roman</vt:lpstr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 Интернет-публикации</vt:lpstr>
      <vt:lpstr>Республиканский уровень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 Интернет</vt:lpstr>
      <vt:lpstr>Муниципальный уровень</vt:lpstr>
      <vt:lpstr>Республиканский уровень</vt:lpstr>
      <vt:lpstr>Презентация PowerPoint</vt:lpstr>
      <vt:lpstr>5. Наличие авторских программ, методических пособий. (республиканский уровень)  Дополнительная общеразвивающая программа   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Уровень образовательной организации</vt:lpstr>
      <vt:lpstr>Презентация PowerPoint</vt:lpstr>
      <vt:lpstr>Презентация PowerPoint</vt:lpstr>
      <vt:lpstr>Презентация PowerPoint</vt:lpstr>
      <vt:lpstr>7. Проведении открытых занятий, мастер-классов, мероприятий</vt:lpstr>
      <vt:lpstr>  Уровень образовательной организации </vt:lpstr>
      <vt:lpstr>9. Общественно-педагогическая активность педагога: участие в комиссиях, педагогических сообществах, в жюри конкурсов Член педагогических Интернет сообществ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Презентация PowerPoint</vt:lpstr>
      <vt:lpstr>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12.  Работа с детьми из социально- неблагополучных семей</vt:lpstr>
      <vt:lpstr>13. Участие педагога в профессиональных конкурсах на порталах сети интернет</vt:lpstr>
      <vt:lpstr>Участие педагога в профессиональных конкурсах Республиканский  уровень</vt:lpstr>
      <vt:lpstr>Презентация PowerPoint</vt:lpstr>
      <vt:lpstr>Призовые места и победы в очных конкурсах российского уровня</vt:lpstr>
      <vt:lpstr>Призовые места и победы в очных конкурсах международного уровня</vt:lpstr>
      <vt:lpstr>14. Награды поощрения  с различных сайтов и порталов сети интернет</vt:lpstr>
      <vt:lpstr>Презентация PowerPoint</vt:lpstr>
      <vt:lpstr>Республиканский уровень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AdminG</cp:lastModifiedBy>
  <cp:revision>342</cp:revision>
  <dcterms:created xsi:type="dcterms:W3CDTF">2013-10-11T03:51:55Z</dcterms:created>
  <dcterms:modified xsi:type="dcterms:W3CDTF">2022-11-28T05:39:38Z</dcterms:modified>
</cp:coreProperties>
</file>