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81" r:id="rId4"/>
    <p:sldId id="259" r:id="rId5"/>
    <p:sldId id="260" r:id="rId6"/>
    <p:sldId id="282" r:id="rId7"/>
    <p:sldId id="261" r:id="rId8"/>
    <p:sldId id="262" r:id="rId9"/>
    <p:sldId id="283" r:id="rId10"/>
    <p:sldId id="263" r:id="rId11"/>
    <p:sldId id="300" r:id="rId12"/>
    <p:sldId id="264" r:id="rId13"/>
    <p:sldId id="280" r:id="rId14"/>
    <p:sldId id="265" r:id="rId15"/>
    <p:sldId id="285" r:id="rId16"/>
    <p:sldId id="266" r:id="rId17"/>
    <p:sldId id="286" r:id="rId18"/>
    <p:sldId id="267" r:id="rId19"/>
    <p:sldId id="287" r:id="rId20"/>
    <p:sldId id="268" r:id="rId21"/>
    <p:sldId id="269" r:id="rId22"/>
    <p:sldId id="270" r:id="rId23"/>
    <p:sldId id="288" r:id="rId24"/>
    <p:sldId id="271" r:id="rId25"/>
    <p:sldId id="272" r:id="rId26"/>
    <p:sldId id="289" r:id="rId27"/>
    <p:sldId id="273" r:id="rId28"/>
    <p:sldId id="274" r:id="rId29"/>
    <p:sldId id="275" r:id="rId30"/>
    <p:sldId id="295" r:id="rId31"/>
    <p:sldId id="291" r:id="rId32"/>
    <p:sldId id="292" r:id="rId33"/>
    <p:sldId id="277" r:id="rId34"/>
    <p:sldId id="293" r:id="rId35"/>
    <p:sldId id="297" r:id="rId36"/>
    <p:sldId id="294" r:id="rId37"/>
    <p:sldId id="290" r:id="rId38"/>
    <p:sldId id="298" r:id="rId3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95000B0-6298-45B9-8445-9974A4706601}" type="datetimeFigureOut">
              <a:rPr lang="ru-RU" smtClean="0"/>
              <a:pPr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A3C120A-9D11-4505-8E64-3F20B86D5D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7sar.schoolrm.ru/sveden/employees/25188/237583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3053" y="19279"/>
            <a:ext cx="11493660" cy="21297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b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Бухаркиной</a:t>
            </a:r>
            <a:r>
              <a:rPr lang="ru-RU" sz="3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Натальи Александровны</a:t>
            </a:r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ребенка-детский сад №7»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750197" y="2257064"/>
            <a:ext cx="8441803" cy="4600937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buClr>
                <a:srgbClr val="5FCBEF"/>
              </a:buClr>
            </a:pPr>
            <a:endParaRPr lang="ru-RU" sz="26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2510446"/>
            <a:ext cx="2559231" cy="3838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40369" y="2149021"/>
            <a:ext cx="83890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 рождения: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26.07.1992 г.</a:t>
            </a:r>
          </a:p>
          <a:p>
            <a:pPr algn="just" defTabSz="457200">
              <a:buClr>
                <a:srgbClr val="5982DB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</a:t>
            </a:r>
          </a:p>
          <a:p>
            <a:pPr algn="just" defTabSz="457200">
              <a:buClr>
                <a:srgbClr val="5982DB">
                  <a:lumMod val="75000"/>
                </a:srgbClr>
              </a:buClr>
              <a:buSzPct val="80000"/>
              <a:defRPr/>
            </a:pP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«Мордовский государственный университет им. Н. П. Огарёва»</a:t>
            </a:r>
            <a:endParaRPr lang="ru-RU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buClr>
                <a:srgbClr val="5982DB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Филолог преподаватель</a:t>
            </a: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Диплом: №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101318 0419698</a:t>
            </a: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июля 2015 года</a:t>
            </a:r>
            <a:r>
              <a:rPr lang="en-US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ФГБОУ ВПО «Мордовский государственный педагогический институт им. М.Е. </a:t>
            </a:r>
            <a:r>
              <a:rPr lang="ru-RU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факультет педагогического и художественного образования, кафедра педагогики дошкольного и начального образования.</a:t>
            </a: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>
                <a:solidFill>
                  <a:prstClr val="black"/>
                </a:solidFill>
                <a:cs typeface="Times New Roman" pitchFamily="18" charset="0"/>
              </a:rPr>
              <a:t>Диплом: </a:t>
            </a:r>
            <a:r>
              <a:rPr lang="ru-RU" b="1" i="1" dirty="0" smtClean="0">
                <a:solidFill>
                  <a:prstClr val="black"/>
                </a:solidFill>
                <a:cs typeface="Times New Roman" pitchFamily="18" charset="0"/>
              </a:rPr>
              <a:t>№ </a:t>
            </a:r>
            <a:r>
              <a:rPr lang="ru-RU" i="1" dirty="0" smtClean="0">
                <a:solidFill>
                  <a:prstClr val="black"/>
                </a:solidFill>
                <a:cs typeface="Times New Roman" pitchFamily="18" charset="0"/>
              </a:rPr>
              <a:t>132403 840156</a:t>
            </a:r>
            <a:endParaRPr lang="ru-RU" i="1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>
                <a:solidFill>
                  <a:prstClr val="black"/>
                </a:solidFill>
                <a:cs typeface="Times New Roman" pitchFamily="18" charset="0"/>
              </a:rPr>
              <a:t>Дата выдачи: </a:t>
            </a:r>
            <a:r>
              <a:rPr lang="ru-RU" i="1" dirty="0" smtClean="0">
                <a:solidFill>
                  <a:prstClr val="black"/>
                </a:solidFill>
                <a:cs typeface="Times New Roman" pitchFamily="18" charset="0"/>
              </a:rPr>
              <a:t>26 сентября 2016 </a:t>
            </a:r>
            <a:r>
              <a:rPr lang="ru-RU" i="1" dirty="0">
                <a:solidFill>
                  <a:prstClr val="black"/>
                </a:solidFill>
                <a:cs typeface="Times New Roman" pitchFamily="18" charset="0"/>
              </a:rPr>
              <a:t>года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solidFill>
                <a:prstClr val="black"/>
              </a:solidFill>
              <a:cs typeface="Times New Roman" pitchFamily="18" charset="0"/>
            </a:endParaRP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6" charset="0"/>
              </a:rPr>
              <a:t>Общий трудовой стаж: </a:t>
            </a:r>
            <a:r>
              <a:rPr lang="ru-RU" i="1" dirty="0">
                <a:solidFill>
                  <a:schemeClr val="bg1"/>
                </a:solidFill>
                <a:latin typeface="Times New Roman" pitchFamily="16" charset="0"/>
              </a:rPr>
              <a:t>7 лет</a:t>
            </a:r>
            <a:endParaRPr lang="ru-RU" i="1" dirty="0">
              <a:solidFill>
                <a:schemeClr val="bg1"/>
              </a:solidFill>
              <a:cs typeface="Times New Roman" pitchFamily="18" charset="0"/>
            </a:endParaRP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i="1" dirty="0" smtClean="0">
                <a:solidFill>
                  <a:schemeClr val="bg1"/>
                </a:solidFill>
                <a:latin typeface="Times New Roman" pitchFamily="16" charset="0"/>
              </a:rPr>
              <a:t>7 </a:t>
            </a:r>
            <a:r>
              <a:rPr lang="ru-RU" i="1" dirty="0">
                <a:solidFill>
                  <a:schemeClr val="bg1"/>
                </a:solidFill>
                <a:latin typeface="Times New Roman" pitchFamily="16" charset="0"/>
              </a:rPr>
              <a:t>лет</a:t>
            </a:r>
            <a:endParaRPr lang="ru-RU" i="1" dirty="0">
              <a:solidFill>
                <a:schemeClr val="bg1"/>
              </a:solidFill>
              <a:cs typeface="Times New Roman" pitchFamily="18" charset="0"/>
            </a:endParaRPr>
          </a:p>
          <a:p>
            <a:pPr algn="just" defTabSz="457200">
              <a:buClr>
                <a:srgbClr val="918655">
                  <a:lumMod val="75000"/>
                </a:srgbClr>
              </a:buClr>
              <a:buSzPct val="80000"/>
              <a:defRPr/>
            </a:pP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первая от 21.12.2017г. № 1055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334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86" y="22314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bg1"/>
                </a:solidFill>
                <a:latin typeface="+mn-lt"/>
              </a:rPr>
              <a:t>Материалы прошедшие экспертизу на сайта хи порталах сети интернет: 2</a:t>
            </a:r>
            <a:endParaRPr lang="ru-RU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1705470"/>
            <a:ext cx="3455331" cy="49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6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70690"/>
            <a:ext cx="11243841" cy="1919189"/>
          </a:xfrm>
        </p:spPr>
        <p:txBody>
          <a:bodyPr>
            <a:normAutofit/>
          </a:bodyPr>
          <a:lstStyle/>
          <a:p>
            <a:r>
              <a:rPr lang="ru-RU" sz="36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соревнованиях, акциях, фестивалях</a:t>
            </a:r>
            <a:endParaRPr lang="ru-RU" sz="36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6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0" y="3862388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Содержимое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62388"/>
                        <a:ext cx="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F:\отсканированные\дети участие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491" y="309490"/>
            <a:ext cx="3575531" cy="4917450"/>
          </a:xfrm>
          <a:prstGeom prst="rect">
            <a:avLst/>
          </a:prstGeom>
          <a:noFill/>
        </p:spPr>
      </p:pic>
      <p:pic>
        <p:nvPicPr>
          <p:cNvPr id="1028" name="Picture 4" descr="F:\дипломы Бухаркина\Комина Мила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0774" y="1047209"/>
            <a:ext cx="3539563" cy="5001899"/>
          </a:xfrm>
          <a:prstGeom prst="rect">
            <a:avLst/>
          </a:prstGeom>
          <a:noFill/>
        </p:spPr>
      </p:pic>
      <p:pic>
        <p:nvPicPr>
          <p:cNvPr id="7" name="Picture 2" descr="F:\дипломы Бухаркина\фролочкин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237" y="1364565"/>
            <a:ext cx="3856246" cy="530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032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386" y="2222938"/>
            <a:ext cx="10996781" cy="1655379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отсканированные\рецензия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8998" y="723792"/>
            <a:ext cx="3784645" cy="5205046"/>
          </a:xfrm>
          <a:prstGeom prst="rect">
            <a:avLst/>
          </a:prstGeom>
          <a:noFill/>
        </p:spPr>
      </p:pic>
      <p:pic>
        <p:nvPicPr>
          <p:cNvPr id="29700" name="Picture 4" descr="F:\отсканированные\рецензия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2991" y="1237957"/>
            <a:ext cx="3835789" cy="52753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2" y="182880"/>
            <a:ext cx="3827288" cy="55340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2880" y="2714788"/>
            <a:ext cx="119126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отсканированные\выступлен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6936" y="578742"/>
            <a:ext cx="3975099" cy="5466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419" y="2038663"/>
            <a:ext cx="10515600" cy="1753848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8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отсканированные\открытые занятия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7" y="267134"/>
            <a:ext cx="3675089" cy="5054374"/>
          </a:xfrm>
          <a:prstGeom prst="rect">
            <a:avLst/>
          </a:prstGeom>
          <a:noFill/>
        </p:spPr>
      </p:pic>
      <p:pic>
        <p:nvPicPr>
          <p:cNvPr id="31747" name="Picture 3" descr="F:\отсканированные\открытое зан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575" y="659565"/>
            <a:ext cx="3803928" cy="5231567"/>
          </a:xfrm>
          <a:prstGeom prst="rect">
            <a:avLst/>
          </a:prstGeom>
          <a:noFill/>
        </p:spPr>
      </p:pic>
      <p:pic>
        <p:nvPicPr>
          <p:cNvPr id="5" name="Picture 2" descr="F:\дипломы Бухаркина\Форум я воспитате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6766" y="1173946"/>
            <a:ext cx="3690494" cy="5219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438" y="401443"/>
            <a:ext cx="11451101" cy="10897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на сайте МАДОУ «Центр развития ребенка – детский сад № 7»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2574391"/>
            <a:ext cx="10515600" cy="18006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  <a:hlinkClick r:id="rId2"/>
              </a:rPr>
              <a:t>https://ds7sar.schoolrm.ru/sveden/employees/25188/237583</a:t>
            </a:r>
            <a:r>
              <a:rPr lang="en-US" sz="4000" dirty="0" smtClean="0">
                <a:solidFill>
                  <a:srgbClr val="0070C0"/>
                </a:solidFill>
                <a:hlinkClick r:id="rId2"/>
              </a:rPr>
              <a:t>/</a:t>
            </a:r>
            <a:r>
              <a:rPr lang="ru-RU" sz="4000" dirty="0" smtClean="0">
                <a:solidFill>
                  <a:srgbClr val="0070C0"/>
                </a:solidFill>
              </a:rPr>
              <a:t> 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58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567" y="2173574"/>
            <a:ext cx="10515600" cy="1394085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44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356" y="2201137"/>
            <a:ext cx="10926991" cy="1696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0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820" y="25180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отсканированные\позитив результ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06" y="586682"/>
            <a:ext cx="3887021" cy="5345844"/>
          </a:xfrm>
          <a:prstGeom prst="rect">
            <a:avLst/>
          </a:prstGeom>
          <a:noFill/>
        </p:spPr>
      </p:pic>
      <p:pic>
        <p:nvPicPr>
          <p:cNvPr id="33795" name="Picture 3" descr="F:\отсканированные\позитив результ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534" y="951413"/>
            <a:ext cx="3858518" cy="5306644"/>
          </a:xfrm>
          <a:prstGeom prst="rect">
            <a:avLst/>
          </a:prstGeom>
          <a:noFill/>
        </p:spPr>
      </p:pic>
      <p:pic>
        <p:nvPicPr>
          <p:cNvPr id="33796" name="Picture 4" descr="F:\отсканированные\позитив результ 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5269" y="1181090"/>
            <a:ext cx="3894544" cy="5356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223" y="1783831"/>
            <a:ext cx="10515600" cy="2106050"/>
          </a:xfrm>
        </p:spPr>
        <p:txBody>
          <a:bodyPr/>
          <a:lstStyle/>
          <a:p>
            <a:r>
              <a:rPr lang="ru-RU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F:\отсканированные\позитив результ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46" y="504968"/>
            <a:ext cx="3689350" cy="5073985"/>
          </a:xfrm>
          <a:prstGeom prst="rect">
            <a:avLst/>
          </a:prstGeom>
          <a:noFill/>
        </p:spPr>
      </p:pic>
      <p:pic>
        <p:nvPicPr>
          <p:cNvPr id="34821" name="Picture 5" descr="F:\отсканированные\позитив результ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713" y="1119117"/>
            <a:ext cx="3661748" cy="5036024"/>
          </a:xfrm>
          <a:prstGeom prst="rect">
            <a:avLst/>
          </a:prstGeom>
          <a:noFill/>
        </p:spPr>
      </p:pic>
      <p:pic>
        <p:nvPicPr>
          <p:cNvPr id="34822" name="Picture 6" descr="F:\отсканированные\позитив результ 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5954" y="1542198"/>
            <a:ext cx="3699937" cy="5088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566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отсканированные\анкет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5469" y="353606"/>
            <a:ext cx="4039737" cy="5555875"/>
          </a:xfrm>
          <a:prstGeom prst="rect">
            <a:avLst/>
          </a:prstGeom>
          <a:noFill/>
        </p:spPr>
      </p:pic>
      <p:pic>
        <p:nvPicPr>
          <p:cNvPr id="4" name="Picture 3" descr="F:\отсканированные\анкета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5574" y="374815"/>
            <a:ext cx="4027417" cy="55389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32944"/>
            <a:ext cx="118735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1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отсканированные\выписка безнадзорность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539" y="344171"/>
            <a:ext cx="4337100" cy="5964840"/>
          </a:xfrm>
          <a:prstGeom prst="rect">
            <a:avLst/>
          </a:prstGeom>
          <a:noFill/>
        </p:spPr>
      </p:pic>
      <p:pic>
        <p:nvPicPr>
          <p:cNvPr id="35843" name="Picture 3" descr="F:\отсканированные\безнадзорность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4885" y="313897"/>
            <a:ext cx="4346466" cy="5977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60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09625" y="2447925"/>
            <a:ext cx="113823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2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отсканированные\Представление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632" y="151138"/>
            <a:ext cx="4532733" cy="6233895"/>
          </a:xfrm>
          <a:prstGeom prst="rect">
            <a:avLst/>
          </a:prstGeom>
          <a:noFill/>
        </p:spPr>
      </p:pic>
      <p:pic>
        <p:nvPicPr>
          <p:cNvPr id="25603" name="Picture 3" descr="F:\отсканированные\представление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2589" y="128620"/>
            <a:ext cx="4560570" cy="6272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дипломы Бухаркина\эрзянь прав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5757" y="297685"/>
            <a:ext cx="4461641" cy="6136122"/>
          </a:xfrm>
          <a:prstGeom prst="rect">
            <a:avLst/>
          </a:prstGeom>
          <a:noFill/>
        </p:spPr>
      </p:pic>
      <p:pic>
        <p:nvPicPr>
          <p:cNvPr id="41987" name="Picture 3" descr="F:\дипломы Бухаркина\финно-угория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150" y="1600805"/>
            <a:ext cx="5481200" cy="38668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дипломы Бухаркина\Альфа 2022г 2 степ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139" y="1035227"/>
            <a:ext cx="6769290" cy="4794243"/>
          </a:xfrm>
          <a:prstGeom prst="rect">
            <a:avLst/>
          </a:prstGeom>
          <a:noFill/>
        </p:spPr>
      </p:pic>
      <p:pic>
        <p:nvPicPr>
          <p:cNvPr id="36867" name="Picture 3" descr="F:\дипломы Бухаркина\Альфа 2023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3725" y="245660"/>
            <a:ext cx="4396082" cy="6045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дипломы Бухаркина\гамзатов 1 мест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323" y="900527"/>
            <a:ext cx="6432551" cy="4676886"/>
          </a:xfrm>
          <a:prstGeom prst="rect">
            <a:avLst/>
          </a:prstGeom>
          <a:noFill/>
        </p:spPr>
      </p:pic>
      <p:pic>
        <p:nvPicPr>
          <p:cNvPr id="37891" name="Picture 3" descr="F:\дипломы Бухаркина\те мон тя мон сертифика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1453" y="577516"/>
            <a:ext cx="4283242" cy="58907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500" y="2265529"/>
            <a:ext cx="10515600" cy="1405719"/>
          </a:xfrm>
        </p:spPr>
        <p:txBody>
          <a:bodyPr/>
          <a:lstStyle/>
          <a:p>
            <a:pPr algn="ctr"/>
            <a:r>
              <a:rPr lang="ru-RU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74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дипломы Бухаркина\Благодарность мааа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3319" y="765426"/>
            <a:ext cx="3840597" cy="5184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дипломы Бухаркина\благодарность теа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696" y="1402859"/>
            <a:ext cx="5509922" cy="4006324"/>
          </a:xfrm>
          <a:prstGeom prst="rect">
            <a:avLst/>
          </a:prstGeom>
          <a:noFill/>
        </p:spPr>
      </p:pic>
      <p:pic>
        <p:nvPicPr>
          <p:cNvPr id="3" name="Picture 2" descr="F:\дипломы Бухаркина\Каз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9388" y="336885"/>
            <a:ext cx="4417731" cy="6075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отсканированные\дорожная без детей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206" y="539922"/>
            <a:ext cx="4194290" cy="5768432"/>
          </a:xfrm>
          <a:prstGeom prst="rect">
            <a:avLst/>
          </a:prstGeom>
          <a:noFill/>
        </p:spPr>
      </p:pic>
      <p:pic>
        <p:nvPicPr>
          <p:cNvPr id="4" name="Объект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1" y="504497"/>
            <a:ext cx="4099034" cy="58017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84" y="365124"/>
            <a:ext cx="4425581" cy="6086475"/>
          </a:xfrm>
          <a:prstGeom prst="rect">
            <a:avLst/>
          </a:prstGeom>
        </p:spPr>
      </p:pic>
      <p:pic>
        <p:nvPicPr>
          <p:cNvPr id="38914" name="Picture 2" descr="F:\отсканированные\экосад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83" y="285725"/>
            <a:ext cx="4545724" cy="6251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48" y="2826770"/>
            <a:ext cx="10972800" cy="1143000"/>
          </a:xfrm>
        </p:spPr>
        <p:txBody>
          <a:bodyPr/>
          <a:lstStyle/>
          <a:p>
            <a:r>
              <a:rPr lang="ru-RU" b="0" i="1" dirty="0" smtClean="0">
                <a:solidFill>
                  <a:schemeClr val="bg1"/>
                </a:solidFill>
                <a:latin typeface="+mn-lt"/>
              </a:rPr>
              <a:t>Спасибо за внимание!</a:t>
            </a:r>
            <a:endParaRPr lang="ru-RU" b="0" i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702677"/>
            <a:ext cx="10515600" cy="2396357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9" y="505568"/>
            <a:ext cx="4456935" cy="6129597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6556" y="116007"/>
            <a:ext cx="4735770" cy="6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6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отсканированные\выписка инновац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637" y="166427"/>
            <a:ext cx="3285657" cy="4518785"/>
          </a:xfrm>
          <a:prstGeom prst="rect">
            <a:avLst/>
          </a:prstGeom>
          <a:noFill/>
        </p:spPr>
      </p:pic>
      <p:pic>
        <p:nvPicPr>
          <p:cNvPr id="26627" name="Picture 3" descr="F:\отсканированные\инновац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4086" y="901570"/>
            <a:ext cx="3667868" cy="504444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5"/>
          <a:stretch/>
        </p:blipFill>
        <p:spPr>
          <a:xfrm>
            <a:off x="8045927" y="1249250"/>
            <a:ext cx="3709401" cy="53060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1505"/>
            <a:ext cx="10515600" cy="2388358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b="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F:\отсканированные\выписка школа мол воспи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529" y="342572"/>
            <a:ext cx="4496710" cy="6184353"/>
          </a:xfrm>
          <a:prstGeom prst="rect">
            <a:avLst/>
          </a:prstGeom>
          <a:noFill/>
        </p:spPr>
      </p:pic>
      <p:pic>
        <p:nvPicPr>
          <p:cNvPr id="6146" name="Picture 2" descr="F:\отсканированные\школа мол воспи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8455" y="371611"/>
            <a:ext cx="4452668" cy="6123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78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отсканированные\план работы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052" y="252249"/>
            <a:ext cx="4590065" cy="6312745"/>
          </a:xfrm>
          <a:prstGeom prst="rect">
            <a:avLst/>
          </a:prstGeom>
          <a:noFill/>
        </p:spPr>
      </p:pic>
      <p:pic>
        <p:nvPicPr>
          <p:cNvPr id="27651" name="Picture 3" descr="F:\отсканированные\план работы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69" y="252249"/>
            <a:ext cx="4559738" cy="6271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275</Words>
  <Application>Microsoft Office PowerPoint</Application>
  <PresentationFormat>Широкоэкранный</PresentationFormat>
  <Paragraphs>32</Paragraphs>
  <Slides>38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Министерство образования Республики Мордовия  Портфолио Бухаркиной Натальи Александровны воспитателя МАДОУ «Центр развития ребенка-детский сад №7»</vt:lpstr>
      <vt:lpstr>Представление инновационного педагогического опыта на сайте МАДОУ «Центр развития ребенка – детский сад № 7»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3. Наличие публикаций</vt:lpstr>
      <vt:lpstr>Материалы прошедшие экспертизу на сайта хи порталах сети интернет: 2</vt:lpstr>
      <vt:lpstr>4. Результаты участия воспитанников в: конкурсах, выставках, турнирах, соревнованиях, акциях, фестивалях</vt:lpstr>
      <vt:lpstr>Презентация PowerPoint</vt:lpstr>
      <vt:lpstr>5. Наличие авторских программ, методических пособий</vt:lpstr>
      <vt:lpstr>Презентация PowerPoint</vt:lpstr>
      <vt:lpstr>6.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7. Проведение открытых занятий,  мастер-классов, мероприятий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Портфолио Герасимовой Анастасии Ивановны воспитателя МАДОУ «Центр развития ребенка-детский сад №7»</dc:title>
  <dc:creator>Пользователь</dc:creator>
  <cp:lastModifiedBy>vospital</cp:lastModifiedBy>
  <cp:revision>31</cp:revision>
  <cp:lastPrinted>2023-09-06T13:38:23Z</cp:lastPrinted>
  <dcterms:created xsi:type="dcterms:W3CDTF">2022-07-27T11:19:44Z</dcterms:created>
  <dcterms:modified xsi:type="dcterms:W3CDTF">2023-09-06T14:26:10Z</dcterms:modified>
</cp:coreProperties>
</file>