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9" r:id="rId4"/>
    <p:sldId id="278" r:id="rId5"/>
    <p:sldId id="277" r:id="rId6"/>
    <p:sldId id="276" r:id="rId7"/>
    <p:sldId id="275" r:id="rId8"/>
    <p:sldId id="272" r:id="rId9"/>
    <p:sldId id="271" r:id="rId10"/>
    <p:sldId id="270" r:id="rId11"/>
    <p:sldId id="301" r:id="rId12"/>
    <p:sldId id="300" r:id="rId13"/>
    <p:sldId id="307" r:id="rId14"/>
    <p:sldId id="299" r:id="rId15"/>
    <p:sldId id="269" r:id="rId16"/>
    <p:sldId id="308" r:id="rId17"/>
    <p:sldId id="310" r:id="rId18"/>
    <p:sldId id="268" r:id="rId19"/>
    <p:sldId id="267" r:id="rId20"/>
    <p:sldId id="266" r:id="rId21"/>
    <p:sldId id="265" r:id="rId22"/>
    <p:sldId id="263" r:id="rId23"/>
    <p:sldId id="264" r:id="rId24"/>
    <p:sldId id="261" r:id="rId25"/>
    <p:sldId id="259" r:id="rId26"/>
    <p:sldId id="257" r:id="rId27"/>
    <p:sldId id="258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11" r:id="rId38"/>
    <p:sldId id="291" r:id="rId39"/>
    <p:sldId id="312" r:id="rId40"/>
    <p:sldId id="295" r:id="rId41"/>
    <p:sldId id="314" r:id="rId42"/>
    <p:sldId id="292" r:id="rId43"/>
    <p:sldId id="293" r:id="rId44"/>
    <p:sldId id="302" r:id="rId45"/>
    <p:sldId id="294" r:id="rId46"/>
    <p:sldId id="304" r:id="rId47"/>
    <p:sldId id="296" r:id="rId48"/>
    <p:sldId id="297" r:id="rId49"/>
    <p:sldId id="305" r:id="rId50"/>
    <p:sldId id="306" r:id="rId51"/>
    <p:sldId id="313" r:id="rId52"/>
    <p:sldId id="30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4723"/>
    <a:srgbClr val="6600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55" autoAdjust="0"/>
  </p:normalViewPr>
  <p:slideViewPr>
    <p:cSldViewPr>
      <p:cViewPr varScale="1">
        <p:scale>
          <a:sx n="85" d="100"/>
          <a:sy n="85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0e8/0e8cd86335a0c1d324472b01c0605241/innovatsiya-Trofimova.docx" TargetMode="Externa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41425" y="0"/>
            <a:ext cx="686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6B4723"/>
                </a:solidFill>
                <a:latin typeface="Times New Roman" panose="02020603050405020304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00125" y="388938"/>
            <a:ext cx="7343775" cy="2154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ru-RU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</a:p>
          <a:p>
            <a:pPr algn="ctr" fontAlgn="base">
              <a:spcAft>
                <a:spcPct val="0"/>
              </a:spcAft>
              <a:defRPr/>
            </a:pPr>
            <a:r>
              <a:rPr kumimoji="1" lang="ru-RU" sz="1600" b="1" dirty="0">
                <a:solidFill>
                  <a:srgbClr val="560056"/>
                </a:solidFill>
                <a:latin typeface="Times New Roman" pitchFamily="18" charset="0"/>
              </a:rPr>
              <a:t>  </a:t>
            </a:r>
            <a:r>
              <a:rPr kumimoji="1"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Трофимовой Ольги Михайловны,</a:t>
            </a:r>
          </a:p>
          <a:p>
            <a:pPr algn="ctr" fontAlgn="base">
              <a:spcAft>
                <a:spcPct val="0"/>
              </a:spcAft>
              <a:defRPr/>
            </a:pPr>
            <a:r>
              <a:rPr kumimoji="1" lang="ru-RU" sz="2800" b="1" i="1" dirty="0">
                <a:solidFill>
                  <a:srgbClr val="560056"/>
                </a:solidFill>
                <a:latin typeface="Times New Roman" pitchFamily="18" charset="0"/>
              </a:rPr>
              <a:t>  </a:t>
            </a:r>
            <a:r>
              <a:rPr kumimoji="1" lang="ru-RU" sz="2800" b="1" i="1" dirty="0">
                <a:solidFill>
                  <a:srgbClr val="002060"/>
                </a:solidFill>
                <a:latin typeface="Times New Roman" pitchFamily="18" charset="0"/>
              </a:rPr>
              <a:t>воспитателя</a:t>
            </a:r>
          </a:p>
          <a:p>
            <a:pPr algn="ctr" fontAlgn="base">
              <a:spcAft>
                <a:spcPct val="0"/>
              </a:spcAft>
              <a:defRPr/>
            </a:pPr>
            <a:r>
              <a:rPr kumimoji="1" lang="ru-RU" sz="2800" b="1" i="1" dirty="0">
                <a:solidFill>
                  <a:srgbClr val="002060"/>
                </a:solidFill>
                <a:latin typeface="Times New Roman" pitchFamily="18" charset="0"/>
              </a:rPr>
              <a:t>МДОУ «Детский сад №79» </a:t>
            </a:r>
            <a:r>
              <a:rPr kumimoji="1" lang="ru-RU" sz="2800" b="1" i="1" dirty="0" err="1">
                <a:solidFill>
                  <a:srgbClr val="002060"/>
                </a:solidFill>
                <a:latin typeface="Times New Roman" pitchFamily="18" charset="0"/>
              </a:rPr>
              <a:t>г.о</a:t>
            </a:r>
            <a:r>
              <a:rPr kumimoji="1" lang="ru-RU" sz="2800" b="1" i="1" dirty="0">
                <a:solidFill>
                  <a:srgbClr val="002060"/>
                </a:solidFill>
                <a:latin typeface="Times New Roman" pitchFamily="18" charset="0"/>
              </a:rPr>
              <a:t>. Саранск</a:t>
            </a: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116013" y="2974975"/>
            <a:ext cx="7920037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 рождения:</a:t>
            </a:r>
            <a:r>
              <a:rPr lang="ru-RU" alt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28.09.1982г.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r>
              <a:rPr lang="ru-RU" alt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, ГОУ ВПО «МГПИ им. М.Е. </a:t>
            </a:r>
            <a:r>
              <a:rPr lang="ru-RU" alt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2008г.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alt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родного языка, литературы и учитель русского языка литературы» по специальности «Родной язык и литература»</a:t>
            </a:r>
          </a:p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alt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ВСГ 1156446   </a:t>
            </a:r>
          </a:p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24.01.2008 г. </a:t>
            </a:r>
          </a:p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</a:t>
            </a:r>
            <a:r>
              <a:rPr lang="ru-RU" altLang="ru-RU" sz="16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г., по программе "Педагог дошкольного и дополнительного образования", 520ч. в ФГБОУ ВО "МГПИ им. М.Е. </a:t>
            </a:r>
            <a:r>
              <a:rPr lang="ru-RU" alt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лет</a:t>
            </a:r>
          </a:p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первая,  Приказ МО РМ № 516 от 23.05.2018 г.</a:t>
            </a:r>
          </a:p>
          <a:p>
            <a:pPr fontAlgn="base">
              <a:spcAft>
                <a:spcPct val="0"/>
              </a:spcAft>
              <a:buClr>
                <a:srgbClr val="981FD3"/>
              </a:buClr>
              <a:buFontTx/>
              <a:buNone/>
            </a:pPr>
            <a:r>
              <a:rPr lang="ru-RU" altLang="ru-RU" sz="1600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</a:t>
            </a:r>
            <a:r>
              <a:rPr lang="ru-RU" alt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101612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971550" y="-963613"/>
            <a:ext cx="7880350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1187450" y="1773238"/>
            <a:ext cx="759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 </a:t>
            </a:r>
          </a:p>
          <a:p>
            <a:pPr marL="0" indent="0">
              <a:buFontTx/>
              <a:buNone/>
            </a:pPr>
            <a:endParaRPr lang="ru-RU" altLang="ru-RU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3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1701" r="2676" b="1701"/>
          <a:stretch/>
        </p:blipFill>
        <p:spPr>
          <a:xfrm>
            <a:off x="964723" y="841211"/>
            <a:ext cx="3600400" cy="5175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12038"/>
            <a:ext cx="3703133" cy="52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76193"/>
            <a:ext cx="3818220" cy="5505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76193"/>
            <a:ext cx="3885197" cy="553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4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60" y="180074"/>
            <a:ext cx="2739528" cy="3707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967274"/>
            <a:ext cx="6048672" cy="2811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5070625" cy="36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4" name="Picture 6" descr="D:\аттестация 2023 к\справка -подтверждение совенок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04" y="640204"/>
            <a:ext cx="31559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07" y="640204"/>
            <a:ext cx="3156757" cy="446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:\аттестация 2023 к\статья публикация в совенок_page-00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8"/>
          <a:stretch/>
        </p:blipFill>
        <p:spPr bwMode="auto">
          <a:xfrm>
            <a:off x="3080531" y="5204444"/>
            <a:ext cx="3662387" cy="14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164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660400" y="-531813"/>
            <a:ext cx="8466138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 </a:t>
            </a:r>
          </a:p>
        </p:txBody>
      </p:sp>
      <p:sp>
        <p:nvSpPr>
          <p:cNvPr id="4" name="Содержимое 5"/>
          <p:cNvSpPr txBox="1">
            <a:spLocks/>
          </p:cNvSpPr>
          <p:nvPr/>
        </p:nvSpPr>
        <p:spPr bwMode="auto">
          <a:xfrm>
            <a:off x="1187450" y="1773238"/>
            <a:ext cx="759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 – </a:t>
            </a:r>
            <a:endParaRPr lang="ru-RU" altLang="ru-RU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 </a:t>
            </a:r>
          </a:p>
          <a:p>
            <a:pPr marL="0" indent="0">
              <a:buFontTx/>
              <a:buNone/>
            </a:pPr>
            <a:endParaRPr lang="ru-RU" altLang="ru-RU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80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14827"/>
            <a:ext cx="4007985" cy="60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6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94" y="-82822"/>
            <a:ext cx="2465457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8" y="3212976"/>
            <a:ext cx="2425992" cy="34303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484281" cy="34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99" y="3212976"/>
            <a:ext cx="24250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59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31" y="2780928"/>
            <a:ext cx="2715985" cy="3933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38" y="116633"/>
            <a:ext cx="2597208" cy="3672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3"/>
            <a:ext cx="254728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6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2" y="110082"/>
            <a:ext cx="4005467" cy="2831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19" y="114006"/>
            <a:ext cx="4009613" cy="2831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12" y="2975297"/>
            <a:ext cx="2682888" cy="3634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3" y="2981641"/>
            <a:ext cx="2549614" cy="3628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3044306"/>
            <a:ext cx="2576002" cy="36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Трофимова Ольга Михайловна,</a:t>
            </a:r>
            <a:b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br>
              <a:rPr lang="ru-RU" altLang="ru-RU" sz="28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г. о. Саранск «Детский сад №79 комбинированного вида»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259806"/>
            <a:ext cx="3060700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43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6" y="69372"/>
            <a:ext cx="2359846" cy="3425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75" y="69372"/>
            <a:ext cx="2424388" cy="3425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39" y="3570889"/>
            <a:ext cx="2304338" cy="3261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3791"/>
          <a:stretch/>
        </p:blipFill>
        <p:spPr>
          <a:xfrm>
            <a:off x="6547681" y="3576739"/>
            <a:ext cx="2323445" cy="3264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3801" r="10800" b="4851"/>
          <a:stretch/>
        </p:blipFill>
        <p:spPr>
          <a:xfrm>
            <a:off x="6543560" y="69373"/>
            <a:ext cx="2362312" cy="3425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7" y="3570889"/>
            <a:ext cx="2280338" cy="32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8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4062908" cy="2873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99" y="404663"/>
            <a:ext cx="4062909" cy="2873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455"/>
            <a:ext cx="4062908" cy="2873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77" y="3428999"/>
            <a:ext cx="4063553" cy="287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9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66" y="163391"/>
            <a:ext cx="2664296" cy="37691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5" y="142865"/>
            <a:ext cx="2632337" cy="3723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52" y="2931638"/>
            <a:ext cx="2783914" cy="39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9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428999"/>
            <a:ext cx="4368378" cy="3089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4368377" cy="3089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9166"/>
            <a:ext cx="2209969" cy="3128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97" y="3428999"/>
            <a:ext cx="2269509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58888" y="-317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"/>
          <a:stretch/>
        </p:blipFill>
        <p:spPr>
          <a:xfrm>
            <a:off x="5292079" y="1153816"/>
            <a:ext cx="3726405" cy="5279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131"/>
            <a:ext cx="3690335" cy="52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38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87450" y="13414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1232534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6841"/>
            <a:ext cx="4454624" cy="62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8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03" y="49663"/>
            <a:ext cx="2751570" cy="3888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91" y="49663"/>
            <a:ext cx="2764078" cy="3888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00" y="4129141"/>
            <a:ext cx="3760125" cy="2667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90" y="4116510"/>
            <a:ext cx="3665808" cy="26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7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16013" y="79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  мастер-классов, мероприятий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672408" cy="5111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600400" cy="51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3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58888" y="-10001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28" y="836712"/>
            <a:ext cx="4086119" cy="57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1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i="1" kern="0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i="1" kern="0" dirty="0" smtClean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i="1" kern="0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</a:p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Трофимовой Ольги Михайловны</a:t>
            </a:r>
            <a:b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на сайте  </a:t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№79 комбинированного вида» </a:t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upload2.schoolrm.ru/iblock/0e8/0e8cd86335a0c1d324472b01c0605241/innovatsiya-Trofimova.docx</a:t>
            </a:r>
            <a:endParaRPr lang="ru-RU" altLang="ru-RU" sz="3200" b="1" i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b="1" i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1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00113" y="-315913"/>
            <a:ext cx="8243887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 : участие в  комиссиях, педагогических сообществах, в жюри конкурсов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2" y="3074904"/>
            <a:ext cx="2621521" cy="37741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5146"/>
            <a:ext cx="2736304" cy="380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89" y="2348880"/>
            <a:ext cx="2658219" cy="382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56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87450" y="-242888"/>
            <a:ext cx="7772400" cy="1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4" y="1249363"/>
            <a:ext cx="3731492" cy="5414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23" y="1249363"/>
            <a:ext cx="3806534" cy="54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4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48680"/>
            <a:ext cx="3818471" cy="5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0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42988" y="-24288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143000"/>
            <a:ext cx="3745036" cy="5364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25" y="1143000"/>
            <a:ext cx="3789606" cy="536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3814157" cy="5344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908720"/>
            <a:ext cx="3825849" cy="53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7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87400" y="-82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786333" cy="5369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83" y="1268759"/>
            <a:ext cx="3655590" cy="53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6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3817868" cy="550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842809" cy="55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8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97280"/>
            <a:ext cx="4162416" cy="58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2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71550" y="-171450"/>
            <a:ext cx="79930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63713" y="2205038"/>
            <a:ext cx="588645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41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8776"/>
            <a:ext cx="3889375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88776"/>
            <a:ext cx="3963716" cy="5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3206"/>
            <a:ext cx="4448387" cy="627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93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9" y="836711"/>
            <a:ext cx="3924408" cy="5331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0"/>
            <a:ext cx="3998511" cy="533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70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08009"/>
            <a:ext cx="3944923" cy="5532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04" y="608009"/>
            <a:ext cx="3992582" cy="55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3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49" y="2636912"/>
            <a:ext cx="2880320" cy="41037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05" y="0"/>
            <a:ext cx="2874295" cy="4144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" y="20392"/>
            <a:ext cx="2778555" cy="41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51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2" y="3511032"/>
            <a:ext cx="4055206" cy="3041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3" y="232380"/>
            <a:ext cx="4036135" cy="3027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3" y="3501942"/>
            <a:ext cx="4067327" cy="30504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82" y="232380"/>
            <a:ext cx="3924806" cy="31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00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" y="260648"/>
            <a:ext cx="4028681" cy="2858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58" y="260648"/>
            <a:ext cx="4028681" cy="2853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3" y="3561771"/>
            <a:ext cx="4028681" cy="2853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858" y="3561772"/>
            <a:ext cx="4043338" cy="28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96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65" y="62209"/>
            <a:ext cx="2640749" cy="3631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33" y="3665630"/>
            <a:ext cx="4392489" cy="3027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20" y="3877407"/>
            <a:ext cx="3700056" cy="2604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32" y="260648"/>
            <a:ext cx="4392489" cy="29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7" y="20543"/>
            <a:ext cx="2600329" cy="3676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09" y="-6010"/>
            <a:ext cx="2619729" cy="3702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2" y="27840"/>
            <a:ext cx="2603578" cy="3682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8" y="3868081"/>
            <a:ext cx="3966809" cy="28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74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835696" y="-99392"/>
            <a:ext cx="576103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63713" y="2205038"/>
            <a:ext cx="588645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21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2448272" cy="3430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-1"/>
            <a:ext cx="2453700" cy="3432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44" y="3285606"/>
            <a:ext cx="2430364" cy="347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50" y="3308801"/>
            <a:ext cx="2412563" cy="34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02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2983013" cy="4214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16" y="5282"/>
            <a:ext cx="3171621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55552"/>
            <a:ext cx="3034229" cy="42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6B472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kumimoji="1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6B4723"/>
              </a:solidFill>
              <a:effectLst/>
              <a:uLnTx/>
              <a:uFillTx/>
              <a:latin typeface="Impact"/>
              <a:ea typeface="+mj-ea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267750" y="2362201"/>
            <a:ext cx="782955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altLang="ru-RU" sz="2800" b="1" i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4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МДОУ «Детский сад №79 комбинированного вида»</a:t>
            </a:r>
          </a:p>
          <a:p>
            <a:pPr>
              <a:buFontTx/>
              <a:buNone/>
            </a:pPr>
            <a:r>
              <a:rPr lang="ru-RU" altLang="ru-RU" sz="24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эффективных педагогических технологий в речевом развитии детей дошкольного возраста», 2018-2023г.г.</a:t>
            </a:r>
          </a:p>
          <a:p>
            <a:pPr>
              <a:buFontTx/>
              <a:buNone/>
            </a:pPr>
            <a:endParaRPr lang="ru-RU" altLang="ru-RU" sz="24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2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3689172" cy="5131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81" y="980728"/>
            <a:ext cx="3676984" cy="51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87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5" y="656691"/>
            <a:ext cx="3920217" cy="5544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56691"/>
            <a:ext cx="391935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88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4" y="3562794"/>
            <a:ext cx="3986218" cy="2819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99" y="364811"/>
            <a:ext cx="4032447" cy="2850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584590"/>
            <a:ext cx="3955399" cy="279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40314" cy="4998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74180"/>
            <a:ext cx="4716016" cy="33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676883"/>
            <a:ext cx="3804250" cy="5504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6094"/>
            <a:ext cx="3834187" cy="548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3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782638" y="115888"/>
            <a:ext cx="7488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i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3730779" cy="5414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49" y="979115"/>
            <a:ext cx="3743581" cy="54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/>
        </p:blipFill>
        <p:spPr>
          <a:xfrm flipH="1">
            <a:off x="-13754" y="-1"/>
            <a:ext cx="9157754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46931"/>
            <a:ext cx="3857281" cy="5446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08" y="646931"/>
            <a:ext cx="3757596" cy="54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77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300</Words>
  <Application>Microsoft Office PowerPoint</Application>
  <PresentationFormat>Экран (4:3)</PresentationFormat>
  <Paragraphs>57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Старший воспитатель</cp:lastModifiedBy>
  <cp:revision>49</cp:revision>
  <dcterms:created xsi:type="dcterms:W3CDTF">2023-01-30T17:26:09Z</dcterms:created>
  <dcterms:modified xsi:type="dcterms:W3CDTF">2023-02-22T06:49:16Z</dcterms:modified>
</cp:coreProperties>
</file>