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  <p:sldId id="266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8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5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1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2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1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CC1C-010B-409D-8672-B9BB125A31ED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1" y="522198"/>
            <a:ext cx="8022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1984138"/>
            <a:ext cx="5782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0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2439"/>
            <a:ext cx="7844118" cy="554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4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56329" y="2859742"/>
            <a:ext cx="4204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344706" y="815788"/>
            <a:ext cx="6311153" cy="5871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ежедневное проведение утренней гимнастики, физкультурных занятий, подвижных игр и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гимнастики, подвижная игра, способы закаливания организма, рекомендации  по профилактике плоскостопия и осанки.</a:t>
            </a:r>
          </a:p>
          <a:p>
            <a:pPr algn="l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04620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6471" y="887507"/>
            <a:ext cx="753931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чтобы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348621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93722"/>
              </p:ext>
            </p:extLst>
          </p:nvPr>
        </p:nvGraphicFramePr>
        <p:xfrm>
          <a:off x="283029" y="215833"/>
          <a:ext cx="8466523" cy="622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108"/>
                <a:gridCol w="1083351"/>
                <a:gridCol w="1165284"/>
                <a:gridCol w="955897"/>
                <a:gridCol w="1247219"/>
                <a:gridCol w="1902692"/>
                <a:gridCol w="1137972"/>
              </a:tblGrid>
              <a:tr h="1057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Общеразвивающие упражнения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(ОРУ)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  <a:tr h="5142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пойдем гулять!»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виды ходьбы выполняются в чередовании с обычной ходьбой.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обычная, на носках, с высоким подниманием колена. Ходьба в разных направлениях (по прямой, по кругу, змейкой, между предметами,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врассыпную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бег; по кругу.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(Нужно обращать внимание на осанку детей во время бега. Длительность бега 30 – 40 с)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«Часики»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 стоя, ноги слегка расставить, руки опустить. Размахивая прямыми руками вперед и назад, произносить «тик-так».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Повторить до 10 раз.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1.Ходьба с перешагиванием через предметы (высота 10–15 см).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2.Прыжки со сменой положения ног (врозь-вместе) в движении.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Бросание большого мяча двумя руками из-за головы через преграду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1–1.5 м)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Ползание на четвереньках по прямой.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«САМОЛЁТЫ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80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5787" y="664030"/>
            <a:ext cx="7402927" cy="579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(ОРУ)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№14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п.: ноги на ширине ступни, руки опущены вдоль туловища. Вынести руки вперед, хлопнуть перед собой, вернуться в исходное положение (5 раз).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2. И. п.: то же, руки на поясе. Присесть, коснуться ладонями пола, встать, вернуться в исходное положение (5 раз).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3. И. п.: сидя ноги врозь, руки за спиной. Наклониться, коснуться пальцами рук носков ног, выпрямиться, убрать руки за спину, вернуться в исходное положение (4 раза).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4. И. п.: ноги слегка расставлены, руки на поясе. Прыжки на двух ногах на месте в чередовании с ходьбой (2 раза).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2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99" y="1057835"/>
            <a:ext cx="707763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САМОЛЁТЫ»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предлагает детям приготовиться к «полёту», показав предварительно, как «заводить» мотор и как «летать». Взрослый говорит: «К полёту приготовиться. Завести моторы!» - дети делают вращательные движения руками перед грудью и произносят звук: «Р-р-р». После сигнала: «Полетели!» - дети разводят руки в стороны (как крылья у самолёта) и «летят» - разбегаются в разные стороны. По сигналу: «На посадку!» - дети садятся на скамейку.</a:t>
            </a:r>
          </a:p>
        </p:txBody>
      </p:sp>
    </p:spTree>
    <p:extLst>
      <p:ext uri="{BB962C8B-B14F-4D97-AF65-F5344CB8AC3E}">
        <p14:creationId xmlns:p14="http://schemas.microsoft.com/office/powerpoint/2010/main" val="260129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988" y="768860"/>
            <a:ext cx="8390965" cy="58262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 —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Дружные ребятки.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на зарядку.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 вверх потянем дружно, (ходьба на носочках)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спины нам очень нужно,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так!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идем на пятках, (ходьба на пятках)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Спрячем руки для порядка,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спиной в замок, ребятки.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 можем показать, (ходьба на внешней стороне ступни).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Косолапый и большой,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неплохой.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ноги поднимать, (ходьба с высоким подниманием бедра)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Раз-два-три-четыре-пять.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тянем мы вперед,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никто не отстает.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ногу подставлять, (ходьба боком, приставным шагом)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Дружно боком мы идем,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 пути мы не свернем.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Дальше, дальше мы шагаем,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зарядку выполняем.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пора бежать,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друг друга догонять.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все попрыгаем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ножками подвигаем.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 прыжок и два прыжок,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Поактивнее, дружок.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раз, два,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Врассыпную зашагала детвора. (ходьба в рассыпную)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Стоп! Закончилась зарядка.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Вдох и выдох для порядка.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вверх — вдох, вниз через стороны — выдох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471" y="206189"/>
            <a:ext cx="7431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утренней гимнастики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вышли на зарядку»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1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34" y="349624"/>
            <a:ext cx="8458153" cy="597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6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4" y="215152"/>
            <a:ext cx="8211671" cy="615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28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501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19</cp:revision>
  <dcterms:created xsi:type="dcterms:W3CDTF">2020-04-15T20:07:16Z</dcterms:created>
  <dcterms:modified xsi:type="dcterms:W3CDTF">2020-04-16T14:00:45Z</dcterms:modified>
</cp:coreProperties>
</file>