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82" d="100"/>
          <a:sy n="82" d="100"/>
        </p:scale>
        <p:origin x="1368" y="67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ПРОНУМЕРУЙТЕ УТВЕРЖДЕНИЯ </a:t>
            </a:r>
            <a:b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ОЧЕРЕДНОСТИ ДЕЙСТВИЙ (1-4)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940" y="994450"/>
            <a:ext cx="65717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Прошу и других пристегнуть ремни безопасности.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Сяду в автокресло или бустер и пристегнусь ремнями безопасности в зависимости от конструкции крепления, если пристегнуться не получиться попрошу взрослых оказать помощь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автомобиль сажусь всегда со стороны тротуара или обочины. </a:t>
            </a:r>
          </a:p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Выхожу из автомобиля всегда на тротуар или обочину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04067" y="3341643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15" y="5216614"/>
            <a:ext cx="5897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 | СИДЯЩИЕ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АВТОМОБИЛЕ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БЫТЬ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ПРИСТЕГНУТЫ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РЕМНЯМИ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ВСЕГДА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ПРИСТЕГИВАЮСЬ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РЕМНЕМ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ПРОШУ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СВОИХ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066" y="4086768"/>
            <a:ext cx="6060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ВСЕСИДЯЩИЕВАВТОМОБИЛЕДОЛЖНЫБЫТЬПРИСТЕГНУТЫРЕМНЯМИБЕЗОПАСНОСТИЯВСЕГДАПРИСТЕГИВАЮСЬРЕМНЕМБЕЗОПАСНОСТИПРОШУЭТОСДЕЛАТЬИСВОИХРОДИТЕЛЕЙ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786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1" grpId="0"/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Из предложенного набора знаков выберите те, которые обозначают места остановки маршрутного 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b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(или) 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маршрутный транспорт (автобус, троллейбус, трамвай) надо в обозначенных дорожными знаками местах (остановочных павильонах, посадочных площадках)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время ожидания надо стоять дальше от края тротуара, лицом к проезжей части или трамвайным путям, запрещается выходить на проезжую часть или на трамвайные пути, вести себя спокойно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посадке/высадке преимущество имеют пассажиры, выходящие из маршрутного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входи в транспорт с мороженым и открытыми напитками входить запрещено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нельзя прислоняться к дверям и пытаться 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вход или выход осуществляется только при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полной остановке транспортного средства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входить или выходить надо спокойно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действия пассажиров, которым надо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автобуса или троллейбуса перейти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автобуса или троллейбуса надо дождаться когда транспорт отъедет, подойти к ближайшему пешеходному переходу, убедиться в своей безопасности и перейти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автобуса, надо дождаться, когда он отъедет от места остановки,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 ближайший тротуар соблюдая меры безопасности.</a:t>
            </a:r>
          </a:p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то нужно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 тротуаре дождаться отъезда трамвая, найти пешеходный переход и убедившись в своей безопасности, перейти по нему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194537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РАССТАВЬ СЛОВА ПО ПОРЯДКУ </a:t>
            </a:r>
            <a:b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НАПИШИ ПРЕДЛОЖЕНИЕ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688" y="1025534"/>
            <a:ext cx="651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Правильный ответ подскажет, как нужно вести себя, чтобы безопасно перейти проезжую часть дороги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56083" y="1691303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 ИЗ ПО ОН ПОКА ДОЖДУСЬ АВТОБУСА УЕДЕТ В БЕЗОПАСНОСТИ ПРОЕЗЖУЮ ПЕШЕХОДНОМУ ЧАСТЬ ПЕРЕЙДУ СВОЕЙ УБЕДИВШИСЬ ПЕРЕХОДУ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6083" y="3877706"/>
            <a:ext cx="683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РАЗДЕЛИ СЛОВА ВЕРТИКАЛЬНЫМИ ШТРИХАМИ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83" y="5355034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ЖДУ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ПОСАДОЧНОЙ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b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ДОРОГЕ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НЕЛЬЗЯ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ИГРАТЬ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Я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КУЛЬТУРНЫЙ</a:t>
            </a:r>
            <a:r>
              <a:rPr lang="en-US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| </a:t>
            </a: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083" y="2728619"/>
            <a:ext cx="651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ВЫЙДЯ ИЗ АВТОБУСА ДОЖДУСЬ ПОКА ОН УЕДЕТ И УБЕДИВШИСЬ В СВОЕЙ БЕЗОПАСНОСТИ ПЕРЕЙДУ ПРОЕЗЖУЮ ЧАСТЬ ПО ПЕШЕХОДНОМУ ПЕРЕХОДУ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083" y="4708703"/>
            <a:ext cx="603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АВТОБУСЖДУНАПОСАДОЧНОЙПЛОЩАДКЕНАДОРОГЕНЕЛЬЗЯИГРАТЬЯКУЛЬТУРНЫЙПАССАЖИР</a:t>
            </a:r>
          </a:p>
        </p:txBody>
      </p:sp>
    </p:spTree>
    <p:extLst>
      <p:ext uri="{BB962C8B-B14F-4D97-AF65-F5344CB8AC3E}">
        <p14:creationId xmlns:p14="http://schemas.microsoft.com/office/powerpoint/2010/main" val="20512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  <p:bldP spid="13" grpId="0" build="p"/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639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</vt:lpstr>
      <vt:lpstr>Segoe UI Semibold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Антонина Тимофеева</cp:lastModifiedBy>
  <cp:revision>286</cp:revision>
  <dcterms:created xsi:type="dcterms:W3CDTF">2019-08-19T07:52:16Z</dcterms:created>
  <dcterms:modified xsi:type="dcterms:W3CDTF">2020-09-14T20:20:01Z</dcterms:modified>
</cp:coreProperties>
</file>