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8"/>
  </p:notesMasterIdLst>
  <p:sldIdLst>
    <p:sldId id="517" r:id="rId2"/>
    <p:sldId id="516" r:id="rId3"/>
    <p:sldId id="558" r:id="rId4"/>
    <p:sldId id="548" r:id="rId5"/>
    <p:sldId id="505" r:id="rId6"/>
    <p:sldId id="549" r:id="rId7"/>
    <p:sldId id="597" r:id="rId8"/>
    <p:sldId id="506" r:id="rId9"/>
    <p:sldId id="550" r:id="rId10"/>
    <p:sldId id="598" r:id="rId11"/>
    <p:sldId id="507" r:id="rId12"/>
    <p:sldId id="592" r:id="rId13"/>
    <p:sldId id="593" r:id="rId14"/>
    <p:sldId id="616" r:id="rId15"/>
    <p:sldId id="583" r:id="rId16"/>
    <p:sldId id="551" r:id="rId17"/>
    <p:sldId id="584" r:id="rId18"/>
    <p:sldId id="614" r:id="rId19"/>
    <p:sldId id="615" r:id="rId20"/>
    <p:sldId id="508" r:id="rId21"/>
    <p:sldId id="599" r:id="rId22"/>
    <p:sldId id="531" r:id="rId23"/>
    <p:sldId id="533" r:id="rId24"/>
    <p:sldId id="535" r:id="rId25"/>
    <p:sldId id="509" r:id="rId26"/>
    <p:sldId id="568" r:id="rId27"/>
    <p:sldId id="594" r:id="rId28"/>
    <p:sldId id="595" r:id="rId29"/>
    <p:sldId id="600" r:id="rId30"/>
    <p:sldId id="553" r:id="rId31"/>
    <p:sldId id="562" r:id="rId32"/>
    <p:sldId id="563" r:id="rId33"/>
    <p:sldId id="601" r:id="rId34"/>
    <p:sldId id="602" r:id="rId35"/>
    <p:sldId id="604" r:id="rId36"/>
    <p:sldId id="603" r:id="rId37"/>
    <p:sldId id="605" r:id="rId38"/>
    <p:sldId id="606" r:id="rId39"/>
    <p:sldId id="607" r:id="rId40"/>
    <p:sldId id="608" r:id="rId41"/>
    <p:sldId id="510" r:id="rId42"/>
    <p:sldId id="576" r:id="rId43"/>
    <p:sldId id="596" r:id="rId44"/>
    <p:sldId id="609" r:id="rId45"/>
    <p:sldId id="554" r:id="rId46"/>
    <p:sldId id="570" r:id="rId47"/>
    <p:sldId id="569" r:id="rId48"/>
    <p:sldId id="575" r:id="rId49"/>
    <p:sldId id="511" r:id="rId50"/>
    <p:sldId id="555" r:id="rId51"/>
    <p:sldId id="618" r:id="rId52"/>
    <p:sldId id="617" r:id="rId53"/>
    <p:sldId id="512" r:id="rId54"/>
    <p:sldId id="622" r:id="rId55"/>
    <p:sldId id="621" r:id="rId56"/>
    <p:sldId id="620" r:id="rId57"/>
    <p:sldId id="619" r:id="rId58"/>
    <p:sldId id="556" r:id="rId59"/>
    <p:sldId id="588" r:id="rId60"/>
    <p:sldId id="610" r:id="rId61"/>
    <p:sldId id="513" r:id="rId62"/>
    <p:sldId id="557" r:id="rId63"/>
    <p:sldId id="611" r:id="rId64"/>
    <p:sldId id="514" r:id="rId65"/>
    <p:sldId id="612" r:id="rId66"/>
    <p:sldId id="613" r:id="rId67"/>
    <p:sldId id="523" r:id="rId68"/>
    <p:sldId id="524" r:id="rId69"/>
    <p:sldId id="525" r:id="rId70"/>
    <p:sldId id="526" r:id="rId71"/>
    <p:sldId id="527" r:id="rId72"/>
    <p:sldId id="528" r:id="rId73"/>
    <p:sldId id="529" r:id="rId74"/>
    <p:sldId id="515" r:id="rId75"/>
    <p:sldId id="518" r:id="rId76"/>
    <p:sldId id="519" r:id="rId77"/>
  </p:sldIdLst>
  <p:sldSz cx="6858000" cy="9144000" type="screen4x3"/>
  <p:notesSz cx="7100888" cy="10233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6" autoAdjust="0"/>
    <p:restoredTop sz="86121" autoAdjust="0"/>
  </p:normalViewPr>
  <p:slideViewPr>
    <p:cSldViewPr>
      <p:cViewPr>
        <p:scale>
          <a:sx n="73" d="100"/>
          <a:sy n="73" d="100"/>
        </p:scale>
        <p:origin x="-1542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AF083-0C6D-4291-BB87-61C6D81D20E8}" type="datetimeFigureOut">
              <a:rPr lang="ru-RU" smtClean="0"/>
              <a:pPr/>
              <a:t>08.11.2023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66763"/>
            <a:ext cx="287972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1662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725" y="9720263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C6A04-97B7-40AE-8733-7E93C4666D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5091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714500" y="4165600"/>
            <a:ext cx="4629150" cy="2525816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14500" y="6671096"/>
            <a:ext cx="4629150" cy="18288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5156716" y="1676588"/>
            <a:ext cx="3048000" cy="28575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08.11.2023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4241152" y="5687573"/>
            <a:ext cx="4876800" cy="2880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85750" y="0"/>
            <a:ext cx="457200" cy="9144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07252" y="0"/>
            <a:ext cx="78498" cy="9144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742950" y="0"/>
            <a:ext cx="136404" cy="9144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855990" y="0"/>
            <a:ext cx="172710" cy="9144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79758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685800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40584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294980" y="0"/>
            <a:ext cx="0" cy="9144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0010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6835392" y="0"/>
            <a:ext cx="0" cy="9144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914400" y="0"/>
            <a:ext cx="57150" cy="9144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457200" y="4572000"/>
            <a:ext cx="971550" cy="17272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982224" y="6489003"/>
            <a:ext cx="481068" cy="855232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818310" y="7334176"/>
            <a:ext cx="102870" cy="18288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248156" y="7717536"/>
            <a:ext cx="205740" cy="3657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428750" y="5994400"/>
            <a:ext cx="274320" cy="48768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994158" y="6571603"/>
            <a:ext cx="457200" cy="69003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25730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42900" y="2133600"/>
            <a:ext cx="5600700" cy="6498336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08.11.2023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3860800"/>
            <a:ext cx="4629150" cy="273812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14500" y="6680200"/>
            <a:ext cx="4629150" cy="18288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5155692" y="1671701"/>
            <a:ext cx="3048000" cy="28575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4241292" y="5683758"/>
            <a:ext cx="4876800" cy="2880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85750" y="0"/>
            <a:ext cx="457200" cy="9144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07252" y="0"/>
            <a:ext cx="78498" cy="9144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742950" y="0"/>
            <a:ext cx="136404" cy="9144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55990" y="0"/>
            <a:ext cx="172710" cy="9144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79758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685800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640584" y="0"/>
            <a:ext cx="0" cy="9144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294980" y="0"/>
            <a:ext cx="0" cy="9144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80010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914400" y="0"/>
            <a:ext cx="57150" cy="9144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457200" y="4572000"/>
            <a:ext cx="971550" cy="17272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993528" y="6489003"/>
            <a:ext cx="481068" cy="855232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8310" y="7334176"/>
            <a:ext cx="102870" cy="18288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248156" y="7721600"/>
            <a:ext cx="205740" cy="3657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409280" y="5973184"/>
            <a:ext cx="274320" cy="48768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6823458" y="0"/>
            <a:ext cx="0" cy="9144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05462" y="6571603"/>
            <a:ext cx="457200" cy="69003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342900" y="2133600"/>
            <a:ext cx="2743200" cy="6096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202686" y="2133600"/>
            <a:ext cx="2743200" cy="6096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5657850" cy="1524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42900" y="3149600"/>
            <a:ext cx="2743200" cy="5181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3278981" y="3149600"/>
            <a:ext cx="2743200" cy="5181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342900" y="2092960"/>
            <a:ext cx="2743200" cy="87782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3257550" y="2092960"/>
            <a:ext cx="2743200" cy="87782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08.11.2023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57225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688658" y="4400550"/>
            <a:ext cx="8412480" cy="3429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09210" y="365760"/>
            <a:ext cx="1145286" cy="664464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68630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4644222" y="0"/>
            <a:ext cx="0" cy="9144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743700" y="0"/>
            <a:ext cx="0" cy="9144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629400" y="0"/>
            <a:ext cx="228600" cy="9144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668655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117336" y="7620000"/>
            <a:ext cx="411480" cy="73152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228600" y="365760"/>
            <a:ext cx="4229100" cy="843686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08.11.2023</a:t>
            </a:fld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57225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6117336" y="7620000"/>
            <a:ext cx="411480" cy="73152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672370" y="4400550"/>
            <a:ext cx="8412480" cy="3429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4629150" cy="9144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74349" y="353060"/>
            <a:ext cx="1143000" cy="6608064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74370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629400" y="0"/>
            <a:ext cx="228600" cy="9144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68655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468630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4644222" y="0"/>
            <a:ext cx="0" cy="9144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08.11.2023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6572250" y="0"/>
            <a:ext cx="0" cy="9144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42900" y="366184"/>
            <a:ext cx="5600700" cy="1524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42900" y="2133600"/>
            <a:ext cx="5600700" cy="64983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5105400" y="1554482"/>
            <a:ext cx="2682240" cy="288036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4309190" y="5089667"/>
            <a:ext cx="4267200" cy="27432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7150" y="0"/>
            <a:ext cx="0" cy="9144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743700" y="0"/>
            <a:ext cx="0" cy="9144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6629400" y="0"/>
            <a:ext cx="228600" cy="9144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686550" y="0"/>
            <a:ext cx="0" cy="91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6117336" y="7620000"/>
            <a:ext cx="411480" cy="73152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096762" y="7645400"/>
            <a:ext cx="457200" cy="694944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s11ruz.schoolrm.ru/sveden/employees/19256/208082/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571480" y="214282"/>
            <a:ext cx="6286520" cy="1095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Министерство образования РМ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1643050" y="1500166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9256603"/>
              </p:ext>
            </p:extLst>
          </p:nvPr>
        </p:nvGraphicFramePr>
        <p:xfrm>
          <a:off x="1857364" y="3009888"/>
          <a:ext cx="5000636" cy="3383280"/>
        </p:xfrm>
        <a:graphic>
          <a:graphicData uri="http://schemas.openxmlformats.org/drawingml/2006/table">
            <a:tbl>
              <a:tblPr bandRow="1"/>
              <a:tblGrid>
                <a:gridCol w="1982281"/>
                <a:gridCol w="3018355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Тюнякина</a:t>
                      </a:r>
                      <a:r>
                        <a:rPr lang="ru-RU" sz="2000" b="1" baseline="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Ольга Михайловна</a:t>
                      </a:r>
                      <a:endParaRPr lang="ru-RU" sz="2000" b="0" baseline="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</a:t>
                      </a:r>
                      <a:r>
                        <a:rPr lang="ru-RU" sz="1400" b="1" baseline="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11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комбинированного вида» 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692696" y="6286512"/>
            <a:ext cx="597666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03.11.1974 год.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Высшее.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Организатор – методист дошкольного образования.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специальности «Педагогика и методика  дошкольного образования» 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МГПИ  им. М. Е.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., 13.01.2013г., КТ №31194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Общий трудовой стаж: </a:t>
            </a:r>
            <a:r>
              <a:rPr lang="en-US" sz="1400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 </a:t>
            </a:r>
            <a:r>
              <a:rPr lang="en-US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.02.201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г.,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179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0333" y="2888284"/>
            <a:ext cx="2786082" cy="31840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394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анил\Desktop\СКАНИРОВАНИЕ ДЛЯ ПОРТФОЛИО\эффективность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71525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3743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22809" y="114300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42984" y="2000232"/>
            <a:ext cx="55721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акциях.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204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720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анил\Desktop\аттестация 2023\сбор грамот\003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71525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407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48" y="-1"/>
            <a:ext cx="3234807" cy="457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4592" y="7526"/>
            <a:ext cx="3253985" cy="45991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06" y="4582204"/>
            <a:ext cx="3293892" cy="4530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8836" y="4561238"/>
            <a:ext cx="3332204" cy="45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78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096156" y="114300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44" y="33601"/>
            <a:ext cx="3394391" cy="4349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1235" y="33601"/>
            <a:ext cx="3366237" cy="4349269"/>
          </a:xfrm>
          <a:prstGeom prst="rect">
            <a:avLst/>
          </a:prstGeom>
        </p:spPr>
      </p:pic>
      <p:pic>
        <p:nvPicPr>
          <p:cNvPr id="1026" name="Picture 2" descr="C:\Users\Данил\Desktop\аттестация 2023\Сертификаты и т.д  для аттестации\дети\кравцов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382870"/>
            <a:ext cx="3475844" cy="474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анил\Desktop\аттестация 2023\Сертификаты и т.д  для аттестации\дети\туровцев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5846" y="4382869"/>
            <a:ext cx="3428998" cy="474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15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0" y="76502"/>
            <a:ext cx="3334303" cy="4662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6611" y="-13371"/>
            <a:ext cx="3455276" cy="47520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38651"/>
            <a:ext cx="3343593" cy="4405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0" y="4738651"/>
            <a:ext cx="3428999" cy="440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387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анил\Desktop\аттестация 2023\Сертификаты и т.д  для аттестации\дети\бондарева г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44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анил\Desktop\аттестация 2023\Сертификаты и т.д  для аттестации\дети\Кузьмина г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3429000" cy="44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анил\Desktop\аттестация 2023\значки\Бондаре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26260"/>
            <a:ext cx="3429000" cy="491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анил\Desktop\аттестация 2023\значки\кузьми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1" y="4226260"/>
            <a:ext cx="3428999" cy="491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6179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анил\Desktop\аттестация 2023\Сертификаты и т.д  для аттестации\дети\Сонин г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47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анил\Desktop\аттестация 2023\Сертификаты и т.д  для аттестации\дети\Ковалев г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1"/>
            <a:ext cx="3429000" cy="464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анил\Desktop\аттестация 2023\значки\Сони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99992"/>
            <a:ext cx="3429000" cy="464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Данил\Desktop\аттестация 2023\значки\Ковале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8999" y="4499992"/>
            <a:ext cx="3429001" cy="464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5723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1559"/>
            <a:ext cx="6858000" cy="370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4704" y="3779912"/>
            <a:ext cx="5904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нновационный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 по теме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фитнес-технологий в системе физкультурно-оздоровительной работы в ДОУ»  размещен на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 детского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https://ds11ruz.schoolrm.ru/sveden/employees/19256/208082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123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857232" y="2143108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5. Наличие публикаций.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анил\Desktop\СКАНИРОВАНИЕ ДЛЯ ПОРТФОЛИО\публика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7424" y="-540569"/>
            <a:ext cx="7702624" cy="1045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3068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418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099" name="Picture 3" descr="C:\Users\Данил\Desktop\аттестация 2023\Сертификаты и т.д  для аттестации\публикации\публикация 11.11.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963"/>
            <a:ext cx="6858000" cy="91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38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5122" name="Picture 2" descr="C:\Users\Данил\Desktop\аттестация 2023\Сертификаты и т.д  для аттестации\публикации\НА-АТТ.-ПУБЛИКАЦ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28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857232" y="3143240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6. Выступления на заседаниях методических советов, научно – практических конференциях, педагогических чтениях, семинарах,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секциях, форумах, радиопередачах.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051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078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988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Данил\Desktop\СКАНИРОВАНИЕ ДЛЯ ПОРТФОЛИО\выступления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71525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7155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00108" y="2285984"/>
            <a:ext cx="52864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1.Формы организации физкультурных занятий.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337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06997" y="-1106994"/>
            <a:ext cx="4644007" cy="68580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79004" y="3465006"/>
            <a:ext cx="4499988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763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234931" y="-1234930"/>
            <a:ext cx="4388136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051070" y="3337073"/>
            <a:ext cx="4755857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67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224770" y="-1224768"/>
            <a:ext cx="4408462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061233" y="3347231"/>
            <a:ext cx="4735536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699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анил\Desktop\аттестация 2023\Сертификаты и т.д  для аттестации\7.12.22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8983" y="-998985"/>
            <a:ext cx="486003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анил\Desktop\аттестация 2023\Сертификаты и т.д  для аттестации\18.05.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998" y="3429001"/>
            <a:ext cx="457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8632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анил\Desktop\аттестация 2023\Сертификаты и т.д  для аттестации\7.02.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71525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2252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Данил\Desktop\аттестация 2023\Сертификаты и т.д  для аттестации\19.03.20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71525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139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анил\Desktop\аттестация 2023\Сертификаты и т.д  для аттестации\19.03.20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71525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8478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Данил\Desktop\аттестация 2023\Сертификаты и т.д  для аттестации\евсевьевские чтения 16.04.21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2425" y="-776288"/>
            <a:ext cx="7564438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4650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Данил\Desktop\аттестация 2023\Сертификаты и т.д  для аттестации\16 апреля 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71525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6002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Данил\Desktop\аттестация 2023\Сертификаты и т.д  для аттестации\Республиканский фестиваль Постерный докл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2425" y="-776288"/>
            <a:ext cx="7564438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2873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82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Данил\Desktop\аттестация 2023\Сертификаты и т.д  для аттестации\10.02.23 выступление детский фитне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71525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6812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028700" y="2643174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7. Проведение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открытых занятий, мастер-классов, мероприятий.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95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719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Данил\Desktop\СКАНИРОВАНИЕ ДЛЯ ПОРТФОЛИО\мастер-кл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71525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1790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237164" y="-1237165"/>
            <a:ext cx="4383668" cy="68580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048833" y="3334834"/>
            <a:ext cx="4760327" cy="68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16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43001" y="-1143000"/>
            <a:ext cx="4571999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923928"/>
            <a:ext cx="6858000" cy="52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5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691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88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500018" y="3071802"/>
            <a:ext cx="6357982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5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8.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Общественно -  педагогическая деятельность педагога: участие в комиссиях, педагогических сообществах, в жюри конкурсов.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39287" y="114300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57298" y="2428860"/>
            <a:ext cx="50006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Результаты анализа текущей документации.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463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4852557_98-p-foni-dlya-prezentatsii-besplatno-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2900" y="3203848"/>
            <a:ext cx="5600700" cy="10801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0991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анил\Desktop\аттестация 2023\Сертификаты и т.д  для аттестации\эксперт Тюнякина Ольга Михайловна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27327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714356" y="2285984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10. Результаты участия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 инновационной (экспериментальной) деятельности.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адик\Documents\Scanned Documents\Выписка3.jpe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784" r="4925"/>
          <a:stretch>
            <a:fillRect/>
          </a:stretch>
        </p:blipFill>
        <p:spPr bwMode="auto">
          <a:xfrm>
            <a:off x="-374650" y="-684584"/>
            <a:ext cx="7232650" cy="10596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адик\Documents\Scanned Documents\выписка4.jpe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784" r="1725"/>
          <a:stretch>
            <a:fillRect/>
          </a:stretch>
        </p:blipFill>
        <p:spPr bwMode="auto">
          <a:xfrm>
            <a:off x="-374650" y="-684584"/>
            <a:ext cx="7476058" cy="10596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cuments\Scanned Documents\Выписка.jpe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1458" r="2672" b="784"/>
          <a:stretch>
            <a:fillRect/>
          </a:stretch>
        </p:blipFill>
        <p:spPr bwMode="auto">
          <a:xfrm>
            <a:off x="-374650" y="-612576"/>
            <a:ext cx="7404050" cy="10441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адик\Documents\Scanned Documents\выписка2.jpe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r="779" b="1458"/>
          <a:stretch>
            <a:fillRect/>
          </a:stretch>
        </p:blipFill>
        <p:spPr bwMode="auto">
          <a:xfrm>
            <a:off x="-374650" y="-768350"/>
            <a:ext cx="7548066" cy="10524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548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407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75337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530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Данил\Desktop\СКАНИРОВАНИЕ ДЛЯ ПОРТФОЛИО\инновац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71525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37549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14356" y="2714612"/>
            <a:ext cx="56436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11. Степень осуществления просветительской функции.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10140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376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Данил\Desktop\СКАНИРОВАНИЕ ДЛЯ ПОРТФОЛИО\степень осущ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71525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49564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857232" y="3214678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12. Участие педагога в профессиональных конкурсах.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Данил\Desktop\СКАНИРОВАНИЕ ДЛЯ ПОРТФОЛИО\мои конкурс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57762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Данил\Desktop\СКАНИРОВАНИЕ ДЛЯ ПОРТФОЛИО\мои конкурсы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52471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6858000" cy="4181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81273"/>
            <a:ext cx="6858000" cy="496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291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6858000" cy="4211960"/>
          </a:xfrm>
          <a:prstGeom prst="rect">
            <a:avLst/>
          </a:prstGeom>
        </p:spPr>
      </p:pic>
      <p:pic>
        <p:nvPicPr>
          <p:cNvPr id="1026" name="Picture 2" descr="C:\Users\486B~1\AppData\Local\Temp\Rar$DIa50424.11926\патриот диплом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11960"/>
            <a:ext cx="6857999" cy="493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64809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5355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анил\Desktop\СКАНИРОВАНИЕ ДЛЯ ПОРТФОЛИО\рез а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71525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84947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24" y="0"/>
            <a:ext cx="681337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05316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45598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04514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81905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785794" y="2714612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13. Награды и поощрения педагога.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57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619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250504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57232" y="2000232"/>
            <a:ext cx="55721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Эффективность организации и проведения мероприятий оздоровительного характера.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57364" y="2857488"/>
          <a:ext cx="4314168" cy="3383280"/>
        </p:xfrm>
        <a:graphic>
          <a:graphicData uri="http://schemas.openxmlformats.org/drawingml/2006/table">
            <a:tbl>
              <a:tblPr bandRow="1"/>
              <a:tblGrid>
                <a:gridCol w="1710161"/>
                <a:gridCol w="2604007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Барскова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Валентина Васильевна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инструктор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физической культуре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№10 комбинированного вида» </a:t>
                      </a: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85860" y="1643042"/>
            <a:ext cx="3895725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704975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2286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57166" y="6286512"/>
            <a:ext cx="66437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10.04.1984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Н.П.Огарева, филология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ВСВ №1606634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дата выдачи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ГБУ ДПО «МРИО» по программе «Педагогика и методика дошкольного образования», квалификация воспитатель . Диплом №132402509963, дата выдачи 05 апреля 2016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трудовой стаж: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аттестации:01.06.2015, приказ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Министерства образования РМ.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1681_svetlaya-ramka-dlya-prezentac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1614852557_98-p-foni-dlya-prezentatsii-besplatno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504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4867</TotalTime>
  <Words>4663</Words>
  <Application>Microsoft Office PowerPoint</Application>
  <PresentationFormat>Экран (4:3)</PresentationFormat>
  <Paragraphs>649</Paragraphs>
  <Slides>76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9. Экспертная деятельность.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садик</cp:lastModifiedBy>
  <cp:revision>307</cp:revision>
  <dcterms:created xsi:type="dcterms:W3CDTF">2015-03-26T06:03:52Z</dcterms:created>
  <dcterms:modified xsi:type="dcterms:W3CDTF">2023-11-08T09:22:02Z</dcterms:modified>
</cp:coreProperties>
</file>