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81" r:id="rId3"/>
    <p:sldId id="269" r:id="rId4"/>
    <p:sldId id="293" r:id="rId5"/>
    <p:sldId id="260" r:id="rId6"/>
    <p:sldId id="267" r:id="rId7"/>
    <p:sldId id="273" r:id="rId8"/>
    <p:sldId id="291" r:id="rId9"/>
    <p:sldId id="272" r:id="rId10"/>
    <p:sldId id="268" r:id="rId11"/>
    <p:sldId id="266" r:id="rId12"/>
    <p:sldId id="257" r:id="rId13"/>
    <p:sldId id="288" r:id="rId14"/>
    <p:sldId id="290" r:id="rId15"/>
    <p:sldId id="284" r:id="rId16"/>
    <p:sldId id="277" r:id="rId17"/>
    <p:sldId id="285" r:id="rId18"/>
    <p:sldId id="292" r:id="rId19"/>
    <p:sldId id="270" r:id="rId20"/>
    <p:sldId id="275" r:id="rId21"/>
    <p:sldId id="280" r:id="rId22"/>
    <p:sldId id="279" r:id="rId23"/>
    <p:sldId id="278" r:id="rId24"/>
    <p:sldId id="286" r:id="rId25"/>
    <p:sldId id="287" r:id="rId26"/>
    <p:sldId id="25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>
        <p:scale>
          <a:sx n="72" d="100"/>
          <a:sy n="72" d="100"/>
        </p:scale>
        <p:origin x="-124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21F32-7BD8-4426-9A38-E9E52038EBE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111D-579A-4677-92E4-836E77BA1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111D-579A-4677-92E4-836E77BA17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276872"/>
            <a:ext cx="69847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исследователи!</a:t>
            </a:r>
            <a:endParaRPr lang="ru-RU" sz="4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208" y="5157192"/>
            <a:ext cx="154035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Учитель-логопед: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Суркова С.Ю.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91680" y="269237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8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3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4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1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63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76875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3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486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реки, моря и океаны в обиду не дадим!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8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4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3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3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08504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6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4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9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980728"/>
            <a:ext cx="6624736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Пусть будет в человеке все прекрасно: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 мысли и поступки  и  душа!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гармонии с природой и с собою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свете чтоб жили малыши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Воспитывайте в детях, берегите,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Храните экологию души!</a:t>
            </a:r>
          </a:p>
          <a:p>
            <a:pPr algn="ctr"/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Н.Луконина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700808"/>
            <a:ext cx="7704856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Давайте будем беречь планету </a:t>
            </a:r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всей вселенной похожей нету </a:t>
            </a:r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Давайте 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будем к тому стремиться </a:t>
            </a:r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 любили и зверь и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птица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1604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9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0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9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83671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Выбор, какой должна быть наша Земля, будут делать наши дети!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5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4581128"/>
            <a:ext cx="1591013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Сбережем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нашу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природу!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3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504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7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1" y="260648"/>
            <a:ext cx="7560840" cy="645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20" y="404664"/>
            <a:ext cx="4152227" cy="31393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Наша планета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Есть одна планета-сад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этом космосе холодном.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Только здесь леса шумят,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Птиц скликая перелётных,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Лишь на ней одной цветут,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Ландыши в траве зелёной,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стрекозы только тут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речку смотрят удивлённо.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Береги свою планету –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Ведь другой, похожей, нету! (Я. Аким</a:t>
            </a:r>
            <a:r>
              <a:rPr lang="ru-RU" i="1" dirty="0">
                <a:solidFill>
                  <a:srgbClr val="333333"/>
                </a:solidFill>
                <a:latin typeface="Trebuchet MS"/>
              </a:rPr>
              <a:t>)</a:t>
            </a:r>
            <a:endParaRPr lang="ru-RU" b="0" i="1" dirty="0">
              <a:solidFill>
                <a:srgbClr val="333333"/>
              </a:solidFill>
              <a:effectLst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79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2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151</Words>
  <Application>Microsoft Office PowerPoint</Application>
  <PresentationFormat>Экран (4:3)</PresentationFormat>
  <Paragraphs>31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ZX</dc:creator>
  <cp:lastModifiedBy>Admin</cp:lastModifiedBy>
  <cp:revision>22</cp:revision>
  <dcterms:created xsi:type="dcterms:W3CDTF">2017-10-20T12:13:53Z</dcterms:created>
  <dcterms:modified xsi:type="dcterms:W3CDTF">2020-05-18T06:40:03Z</dcterms:modified>
</cp:coreProperties>
</file>