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54" r:id="rId3"/>
    <p:sldId id="257" r:id="rId4"/>
    <p:sldId id="260" r:id="rId5"/>
    <p:sldId id="259" r:id="rId6"/>
    <p:sldId id="279" r:id="rId7"/>
    <p:sldId id="275" r:id="rId8"/>
    <p:sldId id="261" r:id="rId9"/>
    <p:sldId id="276" r:id="rId10"/>
    <p:sldId id="353" r:id="rId11"/>
    <p:sldId id="263" r:id="rId12"/>
    <p:sldId id="351" r:id="rId13"/>
    <p:sldId id="325" r:id="rId14"/>
    <p:sldId id="357" r:id="rId15"/>
    <p:sldId id="345" r:id="rId16"/>
    <p:sldId id="333" r:id="rId17"/>
    <p:sldId id="330" r:id="rId18"/>
    <p:sldId id="329" r:id="rId19"/>
    <p:sldId id="350" r:id="rId20"/>
    <p:sldId id="262" r:id="rId21"/>
    <p:sldId id="356" r:id="rId22"/>
    <p:sldId id="347" r:id="rId23"/>
    <p:sldId id="342" r:id="rId24"/>
    <p:sldId id="336" r:id="rId25"/>
    <p:sldId id="290" r:id="rId26"/>
    <p:sldId id="323" r:id="rId27"/>
    <p:sldId id="272" r:id="rId28"/>
    <p:sldId id="264" r:id="rId29"/>
    <p:sldId id="319" r:id="rId30"/>
    <p:sldId id="313" r:id="rId31"/>
    <p:sldId id="281" r:id="rId32"/>
    <p:sldId id="344" r:id="rId33"/>
    <p:sldId id="332" r:id="rId34"/>
    <p:sldId id="291" r:id="rId35"/>
    <p:sldId id="282" r:id="rId36"/>
    <p:sldId id="327" r:id="rId37"/>
    <p:sldId id="346" r:id="rId38"/>
    <p:sldId id="335" r:id="rId39"/>
    <p:sldId id="328" r:id="rId40"/>
    <p:sldId id="352" r:id="rId41"/>
    <p:sldId id="268" r:id="rId42"/>
    <p:sldId id="355" r:id="rId43"/>
    <p:sldId id="348" r:id="rId44"/>
    <p:sldId id="293" r:id="rId45"/>
    <p:sldId id="292" r:id="rId46"/>
    <p:sldId id="269" r:id="rId47"/>
    <p:sldId id="296" r:id="rId48"/>
    <p:sldId id="297" r:id="rId49"/>
    <p:sldId id="298" r:id="rId50"/>
    <p:sldId id="318" r:id="rId51"/>
    <p:sldId id="315" r:id="rId52"/>
    <p:sldId id="321" r:id="rId53"/>
    <p:sldId id="300" r:id="rId54"/>
    <p:sldId id="301" r:id="rId55"/>
    <p:sldId id="341" r:id="rId56"/>
    <p:sldId id="317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137D"/>
    <a:srgbClr val="B83D68"/>
    <a:srgbClr val="FAB8D0"/>
    <a:srgbClr val="F486E4"/>
    <a:srgbClr val="A91783"/>
    <a:srgbClr val="F9B1CB"/>
    <a:srgbClr val="FFDBDB"/>
    <a:srgbClr val="BCFFC7"/>
    <a:srgbClr val="F37F73"/>
    <a:srgbClr val="570D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1" autoAdjust="0"/>
    <p:restoredTop sz="93324" autoAdjust="0"/>
  </p:normalViewPr>
  <p:slideViewPr>
    <p:cSldViewPr snapToGrid="0">
      <p:cViewPr varScale="1">
        <p:scale>
          <a:sx n="82" d="100"/>
          <a:sy n="82" d="100"/>
        </p:scale>
        <p:origin x="3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CEF77-16F1-449D-9805-111573D5C268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33202-A90C-4860-9479-B36DC55471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86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33202-A90C-4860-9479-B36DC554717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1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258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93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66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73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76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269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81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05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90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92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6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E4627-F9E2-4C27-B5D6-35C97B59D635}" type="datetimeFigureOut">
              <a:rPr lang="ru-RU" smtClean="0"/>
              <a:pPr/>
              <a:t>21.10.2022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4DC1B-AD2B-43DF-B1E7-76B4B09A92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56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s13sar.schoolrm.ru/sveden/employees/14544/261584/?bitrix_include_areas=N" TargetMode="External"/><Relationship Id="rId2" Type="http://schemas.openxmlformats.org/officeDocument/2006/relationships/hyperlink" Target="http://ds13sar.schoolrm.ru/sveden/employees/14544/197554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4340" y="348607"/>
            <a:ext cx="11292840" cy="588653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" y="1933303"/>
            <a:ext cx="6932758" cy="4772297"/>
          </a:xfrm>
        </p:spPr>
        <p:txBody>
          <a:bodyPr>
            <a:normAutofit fontScale="47500" lnSpcReduction="20000"/>
          </a:bodyPr>
          <a:lstStyle/>
          <a:p>
            <a:pPr algn="l">
              <a:defRPr/>
            </a:pPr>
            <a:r>
              <a:rPr lang="ru-RU" sz="5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Труниной</a:t>
            </a:r>
            <a:r>
              <a:rPr lang="ru-RU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Галины Федоровны, </a:t>
            </a:r>
          </a:p>
          <a:p>
            <a:pPr>
              <a:lnSpc>
                <a:spcPct val="120000"/>
              </a:lnSpc>
              <a:defRPr/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учителя-логопеда  МАДОУ «Центр развития ребенка - детский </a:t>
            </a:r>
            <a:r>
              <a:rPr 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№13» г. о. Саранск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36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Дата </a:t>
            </a:r>
            <a:r>
              <a:rPr lang="ru-RU" altLang="ru-RU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рождения:</a:t>
            </a:r>
            <a:r>
              <a:rPr lang="ru-RU" alt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07.08.1969 г.</a:t>
            </a:r>
          </a:p>
          <a:p>
            <a:pPr>
              <a:lnSpc>
                <a:spcPct val="120000"/>
              </a:lnSpc>
              <a:defRPr/>
            </a:pPr>
            <a:r>
              <a:rPr lang="ru-RU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Профессиональное образование</a:t>
            </a:r>
            <a:r>
              <a:rPr 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высшее, </a:t>
            </a:r>
          </a:p>
          <a:p>
            <a:pPr>
              <a:lnSpc>
                <a:spcPct val="120000"/>
              </a:lnSpc>
              <a:defRPr/>
            </a:pPr>
            <a:r>
              <a:rPr 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окончила МГПИ им. М.Е. </a:t>
            </a:r>
            <a:r>
              <a:rPr lang="ru-RU" sz="3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1991  году по специальности «Олигофренопедагогика с  доп.спец. логопедия». 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Стаж педагогической работы:</a:t>
            </a:r>
            <a:r>
              <a:rPr lang="ru-RU" alt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31 год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должности учителя-логопеда:</a:t>
            </a:r>
            <a:r>
              <a:rPr lang="ru-RU" alt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29 лет</a:t>
            </a:r>
          </a:p>
          <a:p>
            <a:pPr>
              <a:lnSpc>
                <a:spcPct val="120000"/>
              </a:lnSpc>
              <a:defRPr/>
            </a:pPr>
            <a:r>
              <a:rPr lang="ru-RU" altLang="ru-RU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Наличие квалификационной категории:</a:t>
            </a:r>
            <a:r>
              <a:rPr lang="en-US" alt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высшая</a:t>
            </a:r>
            <a:endParaRPr lang="ru-RU" alt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ru-RU" sz="38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Приказ № 1055 от 21 декабря 2017 г.</a:t>
            </a:r>
            <a:endParaRPr lang="ru-RU" sz="3200" dirty="0">
              <a:solidFill>
                <a:srgbClr val="570D5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4640" y="849086"/>
            <a:ext cx="42200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A230C51-7B97-4F16-901D-C4BC3B5D3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6" t="34489" r="24134" b="39219"/>
          <a:stretch/>
        </p:blipFill>
        <p:spPr>
          <a:xfrm>
            <a:off x="8560468" y="2431612"/>
            <a:ext cx="3166712" cy="35786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73744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489B19-C120-569E-7D5C-179789C9C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2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28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6833" y="2323475"/>
            <a:ext cx="1055478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</a:t>
            </a:r>
          </a:p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263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122B5A-4EE6-92E8-593B-4FBED98E5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3" y="0"/>
            <a:ext cx="4848301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3C432D-5126-792B-1B55-72D524D93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2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0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4B6E4B-9213-4C27-81C9-998AF6E8315D}"/>
              </a:ext>
            </a:extLst>
          </p:cNvPr>
          <p:cNvSpPr txBox="1"/>
          <p:nvPr/>
        </p:nvSpPr>
        <p:spPr>
          <a:xfrm>
            <a:off x="1277939" y="1631113"/>
            <a:ext cx="919434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5.Участие детей в заочных олимпиадах, открытых конкурсах, конференциях, выставках, турнирах, соревнованиях</a:t>
            </a:r>
          </a:p>
        </p:txBody>
      </p:sp>
    </p:spTree>
    <p:extLst>
      <p:ext uri="{BB962C8B-B14F-4D97-AF65-F5344CB8AC3E}">
        <p14:creationId xmlns:p14="http://schemas.microsoft.com/office/powerpoint/2010/main" val="3513436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830" y="225762"/>
            <a:ext cx="4587719" cy="6487554"/>
          </a:xfrm>
        </p:spPr>
      </p:pic>
    </p:spTree>
    <p:extLst>
      <p:ext uri="{BB962C8B-B14F-4D97-AF65-F5344CB8AC3E}">
        <p14:creationId xmlns:p14="http://schemas.microsoft.com/office/powerpoint/2010/main" val="238030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06AFD5-3C22-4AD1-0E9C-51E6B543D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638"/>
          <a:stretch/>
        </p:blipFill>
        <p:spPr>
          <a:xfrm>
            <a:off x="0" y="194109"/>
            <a:ext cx="3904382" cy="57680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14B595D-F230-8BCD-56C1-B01BCF825F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t="1778" r="663"/>
          <a:stretch/>
        </p:blipFill>
        <p:spPr>
          <a:xfrm>
            <a:off x="3962232" y="847688"/>
            <a:ext cx="3933998" cy="57680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242A10-A455-5AF5-630A-FF44D02B8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81" y="82948"/>
            <a:ext cx="4078937" cy="57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7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BD010D-8ABE-6F67-2BF3-952F666D6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61" y="178091"/>
            <a:ext cx="4844715" cy="667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76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9F5C60-A265-0174-1066-860EA2A18B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72" y="43198"/>
            <a:ext cx="4739640" cy="6708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DD68AF-AE14-F2BB-3B61-D58E9B211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74939"/>
            <a:ext cx="4739640" cy="670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7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06F605-1751-4CFC-B56C-CE2FEFE95F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39" y="135991"/>
            <a:ext cx="4656823" cy="65860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6A8969F-542A-41D2-A351-D101BECEFC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35991"/>
            <a:ext cx="4656823" cy="658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2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029C32-9A56-25B4-7A80-790938810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0" y="77473"/>
            <a:ext cx="3912101" cy="57812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1AFF5ED-DBB9-3E89-EE6D-0530AE2DC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01" y="1170615"/>
            <a:ext cx="4180339" cy="5862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D289B79-4B40-391C-5AAA-94E9B61A6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47" y="137631"/>
            <a:ext cx="4197853" cy="59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7271BCE-636C-95CC-8C65-FE37C8DB45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97" b="37747"/>
          <a:stretch/>
        </p:blipFill>
        <p:spPr>
          <a:xfrm>
            <a:off x="795112" y="957713"/>
            <a:ext cx="10601775" cy="57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8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726397" y="1753849"/>
            <a:ext cx="1964480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Symbol" pitchFamily="18" charset="2"/>
              <a:buNone/>
            </a:pPr>
            <a:endParaRPr lang="ru-RU" sz="54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Symbol" pitchFamily="18" charset="2"/>
              <a:buNone/>
            </a:pPr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Наличие публикаций</a:t>
            </a:r>
          </a:p>
        </p:txBody>
      </p:sp>
    </p:spTree>
    <p:extLst>
      <p:ext uri="{BB962C8B-B14F-4D97-AF65-F5344CB8AC3E}">
        <p14:creationId xmlns:p14="http://schemas.microsoft.com/office/powerpoint/2010/main" val="3289883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56" y="199221"/>
            <a:ext cx="4643322" cy="656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0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89B375-E29B-7CA1-6F3D-9A2072ECD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57" y="258305"/>
            <a:ext cx="4116063" cy="6341389"/>
          </a:xfrm>
          <a:prstGeom prst="rect">
            <a:avLst/>
          </a:prstGeom>
          <a:ln>
            <a:solidFill>
              <a:srgbClr val="F486E4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79C34D1-420F-E9DD-CB20-27E880367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28" y="258304"/>
            <a:ext cx="4486695" cy="634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4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C6D4F04-E12C-A4A9-70F5-62401BDC36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4"/>
          <a:stretch/>
        </p:blipFill>
        <p:spPr>
          <a:xfrm>
            <a:off x="6617347" y="36676"/>
            <a:ext cx="4186180" cy="6262891"/>
          </a:xfrm>
          <a:prstGeom prst="rect">
            <a:avLst/>
          </a:prstGeom>
          <a:ln>
            <a:solidFill>
              <a:srgbClr val="F486E4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1ED3C4-DFDF-BF1F-55CA-D41B3E2AA0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5"/>
          <a:stretch/>
        </p:blipFill>
        <p:spPr>
          <a:xfrm>
            <a:off x="1174254" y="297554"/>
            <a:ext cx="4186180" cy="6262891"/>
          </a:xfrm>
          <a:prstGeom prst="rect">
            <a:avLst/>
          </a:prstGeom>
          <a:ln>
            <a:solidFill>
              <a:srgbClr val="F486E4"/>
            </a:solidFill>
          </a:ln>
        </p:spPr>
      </p:pic>
    </p:spTree>
    <p:extLst>
      <p:ext uri="{BB962C8B-B14F-4D97-AF65-F5344CB8AC3E}">
        <p14:creationId xmlns:p14="http://schemas.microsoft.com/office/powerpoint/2010/main" val="423917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76D619-90B0-4D7A-A79C-223A0A645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027" y="967584"/>
            <a:ext cx="6630798" cy="46864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791B3A6-66FC-0D03-8B40-0639FF1D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1" y="106680"/>
            <a:ext cx="4506102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97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4400" y="1267098"/>
            <a:ext cx="9823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7.Наличие авторских программ,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методических пособий, методических рекомендаций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5E68E7B-650F-4873-8F7A-2283B1C8E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4" y="0"/>
            <a:ext cx="4743118" cy="67092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DA280F5-D790-C6D0-4669-3231082D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78" y="0"/>
            <a:ext cx="3555421" cy="5029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2EB2621-3F7D-5B49-013B-D3AE68108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705" y="1992430"/>
            <a:ext cx="3439741" cy="4865570"/>
          </a:xfrm>
          <a:prstGeom prst="rect">
            <a:avLst/>
          </a:prstGeom>
        </p:spPr>
      </p:pic>
      <p:pic>
        <p:nvPicPr>
          <p:cNvPr id="9" name="Picture 2" descr="Красивые картинки для оформления детского сада (60 картинок)">
            <a:extLst>
              <a:ext uri="{FF2B5EF4-FFF2-40B4-BE49-F238E27FC236}">
                <a16:creationId xmlns:a16="http://schemas.microsoft.com/office/drawing/2014/main" xmlns="" id="{7780D269-61F5-DF0F-BD23-3CD15D5CE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63" y="0"/>
            <a:ext cx="2425355" cy="18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8274" y="770710"/>
            <a:ext cx="10241280" cy="495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 – практических конференциях, педагогических чтениях, семинарах, секциях, форумах,  радиопередачах(очно)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организации-2</a:t>
            </a: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Республиканский-2</a:t>
            </a:r>
          </a:p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Всероссийский - 3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Международный-1</a:t>
            </a:r>
          </a:p>
          <a:p>
            <a:pPr>
              <a:defRPr/>
            </a:pP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905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40C407-7286-C72A-7FDD-717CCB1990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67" y="0"/>
            <a:ext cx="48483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F3C41B9-E212-B00B-852E-FE873F1BA2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35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6BEC03-F1E8-4E64-A331-939DCB4FE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1" y="0"/>
            <a:ext cx="4810299" cy="68042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40E9343-434B-AEC2-2B3F-55C6E68A62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5924" r="14166" b="26889"/>
          <a:stretch/>
        </p:blipFill>
        <p:spPr>
          <a:xfrm>
            <a:off x="5011189" y="53754"/>
            <a:ext cx="3550920" cy="52120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AABB5F5-2209-6E49-8780-B7B5F1E740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4426" r="17938" b="24889"/>
          <a:stretch/>
        </p:blipFill>
        <p:spPr>
          <a:xfrm>
            <a:off x="8605059" y="1820766"/>
            <a:ext cx="34290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8888" y="19918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сайте МАДОУ «Центр развития ребенка – детский сад №13»</a:t>
            </a:r>
            <a:b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382" y="1024569"/>
            <a:ext cx="10624053" cy="515239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>
              <a:hlinkClick r:id="rId2"/>
            </a:endParaRPr>
          </a:p>
          <a:p>
            <a:pPr algn="ctr">
              <a:buNone/>
            </a:pPr>
            <a:endParaRPr lang="ru-RU" b="1" u="sng" dirty="0" smtClean="0"/>
          </a:p>
          <a:p>
            <a:pPr algn="ctr">
              <a:buNone/>
            </a:pPr>
            <a:endParaRPr lang="ru-RU" b="1" u="sng" dirty="0"/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r>
              <a:rPr lang="en-US" b="1" dirty="0" smtClean="0">
                <a:hlinkClick r:id="rId3"/>
              </a:rPr>
              <a:t>https://ds13sar.schoolrm.ru/sveden/employees/14544/261584/?bitrix_include_areas=N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23894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139653-3110-48C7-A972-380BA1E49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44" y="0"/>
            <a:ext cx="4848301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F5D309-0C3A-4F43-8A3A-AEC4EF1D3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4" y="0"/>
            <a:ext cx="4848301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516284" y="3020992"/>
            <a:ext cx="2257063" cy="2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E9A997-7970-867D-4B49-A1EB3404B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848301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2D5A4EE-A345-B44A-79D7-1C34E6DA8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53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1156F4-BF1C-9A6A-DF67-3CD294AAA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9124" y="-1333501"/>
            <a:ext cx="6733752" cy="952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44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AF84287-8756-BBF6-0EB6-399B194DB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94" y="0"/>
            <a:ext cx="4715526" cy="666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2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2149" y="1071155"/>
            <a:ext cx="100061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5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Проведение открытых мастер-классов, </a:t>
            </a: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занятий, мероприятий.</a:t>
            </a:r>
          </a:p>
          <a:p>
            <a:pPr algn="ctr"/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ED76E20-ED09-DC99-E2AF-CFDA7C64D9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2" y="0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E5B72E-3658-F716-7E65-09643C1995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05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0DA647B-AEE5-EF00-17DC-27F3E5FDE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b="-1965"/>
          <a:stretch/>
        </p:blipFill>
        <p:spPr>
          <a:xfrm>
            <a:off x="331192" y="40907"/>
            <a:ext cx="484968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AEA7B7-0C43-A3C3-1CE9-57EAD03BF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526" y="68580"/>
            <a:ext cx="4862225" cy="67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25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6F91A0-0579-2506-5695-16B86E426EDE}"/>
              </a:ext>
            </a:extLst>
          </p:cNvPr>
          <p:cNvSpPr txBox="1"/>
          <p:nvPr/>
        </p:nvSpPr>
        <p:spPr>
          <a:xfrm>
            <a:off x="1896178" y="2521819"/>
            <a:ext cx="8210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>
                <a:solidFill>
                  <a:srgbClr val="00006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10.  Экспертная деятельность</a:t>
            </a:r>
            <a:endParaRPr lang="ru-RU" sz="40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40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95C1D1-AFE7-4F79-8CFA-15C2B26EA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38" y="-33473"/>
            <a:ext cx="4875323" cy="68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42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2690C1-CC2C-44F4-8D31-F142CFE33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6C7E81-C9B2-3EF0-F1ED-C928BEE05E0D}"/>
              </a:ext>
            </a:extLst>
          </p:cNvPr>
          <p:cNvSpPr txBox="1"/>
          <p:nvPr/>
        </p:nvSpPr>
        <p:spPr>
          <a:xfrm>
            <a:off x="2608447" y="490889"/>
            <a:ext cx="667877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11.Наставничество</a:t>
            </a:r>
            <a:endParaRPr lang="ru-RU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739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2411"/>
            <a:ext cx="10515600" cy="484455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95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549DEE-C713-B873-CC5A-3863EF7A3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74" y="0"/>
            <a:ext cx="48483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8C19C9-9112-9AEA-0F3D-BC8FA1190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1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9633" y="1724296"/>
            <a:ext cx="110119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Общественно-педагогическая активность педагога: участие в работе педагогических сообществ, в комиссиях, жюри конкурсов</a:t>
            </a:r>
            <a:endParaRPr lang="ru-RU" sz="3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87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14BF64-DFD0-09FA-B9E6-C10107395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/>
          <a:stretch/>
        </p:blipFill>
        <p:spPr>
          <a:xfrm>
            <a:off x="3600450" y="0"/>
            <a:ext cx="499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1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58AE8C-12B7-0916-876D-4D8B6C88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8" y="0"/>
            <a:ext cx="485164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05565EC-45AF-B207-4BEC-185306D20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81" y="0"/>
            <a:ext cx="485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454449-5435-669E-AD0C-963479137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78" y="0"/>
            <a:ext cx="484968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80FA0D5-268C-7666-C7A3-2A0733D0F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19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70AC736-4B06-1D15-219F-49EAA0675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598" y="0"/>
            <a:ext cx="4849683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F5332F-BC26-D5CF-3C84-366DE11DB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78" y="0"/>
            <a:ext cx="48496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F8692C1-1D6F-5E66-A3B3-C27E634C6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40" y="106680"/>
            <a:ext cx="4709581" cy="66598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06DFD5F-3C9B-95B5-8BAA-ED16D5BAED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8" y="106680"/>
            <a:ext cx="4709581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93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1764631"/>
            <a:ext cx="1066319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4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66D2320-00CB-F239-E7F1-3302C738C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C54BAF-6ED5-48CD-210F-9D21B9FB7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26769" y="-441958"/>
            <a:ext cx="4848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1B51E9-184F-166C-2E9B-346C635D0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68580"/>
            <a:ext cx="4848301" cy="67208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CE8CC1-A5AB-AA4C-B8CB-78335FF94E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95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24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4CE9CC-3572-4074-B267-F2ABF45A4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110" y="0"/>
            <a:ext cx="4849135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D26C91-273C-41FD-86DB-E99191EA0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78" y="0"/>
            <a:ext cx="4849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07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B9BE71-D7AF-477A-8725-F299CB5AA8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0" y="0"/>
            <a:ext cx="4851643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4D5B93D-00B2-F5A8-377B-BA1C86358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54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54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CF36A7-C34E-4E12-8ABE-8D86FCEF5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9" y="738130"/>
            <a:ext cx="6273808" cy="44383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CDC9DA-42D3-4F06-8B0E-7B174C74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220" y="126610"/>
            <a:ext cx="4847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849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8147" y="882316"/>
            <a:ext cx="108605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DFFE4A-D402-4F4C-8736-22177043A589}"/>
              </a:ext>
            </a:extLst>
          </p:cNvPr>
          <p:cNvSpPr txBox="1"/>
          <p:nvPr/>
        </p:nvSpPr>
        <p:spPr>
          <a:xfrm>
            <a:off x="2576110" y="2636169"/>
            <a:ext cx="70397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  <a:endParaRPr lang="ru-RU" sz="44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1" r="6202" b="65589"/>
          <a:stretch/>
        </p:blipFill>
        <p:spPr>
          <a:xfrm>
            <a:off x="3262964" y="1037703"/>
            <a:ext cx="5952472" cy="4223656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8BE238-5586-DF4E-5292-AE06003B6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2" y="0"/>
            <a:ext cx="501981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D781D3-E104-22EA-567B-CA1C84334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41" y="0"/>
            <a:ext cx="4851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48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6F3DD4-5681-4EC6-840C-CBA782BC2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681" y="0"/>
            <a:ext cx="484751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782EA9-4E4E-471C-BBE0-A33E5432B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0"/>
            <a:ext cx="485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8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338" y="1489164"/>
            <a:ext cx="99147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Динамика продвижения воспитанников в соответствии с перспективным планом коррекционной работы</a:t>
            </a:r>
            <a:endParaRPr lang="ru-RU" sz="3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1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68AA4CC-7D59-07E1-7EFA-C3D837053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09" y="0"/>
            <a:ext cx="484830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213CA80-4A87-527A-B54E-DE2B7021B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9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3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8274" y="1737360"/>
            <a:ext cx="10515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родителями, анкетирование. 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08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0D7EFCD-28E5-FD7F-813F-CF1A09D8F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2" y="-27153"/>
            <a:ext cx="4848301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7ED54FE-3B44-7F2B-76FC-B1E45DE0C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548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86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6">
      <a:dk1>
        <a:sysClr val="windowText" lastClr="000000"/>
      </a:dk1>
      <a:lt1>
        <a:sysClr val="window" lastClr="FFFFFF"/>
      </a:lt1>
      <a:dk2>
        <a:srgbClr val="FF6566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F0000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3743</TotalTime>
  <Words>251</Words>
  <Application>Microsoft Office PowerPoint</Application>
  <PresentationFormat>Широкоэкранный</PresentationFormat>
  <Paragraphs>56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SimSun</vt:lpstr>
      <vt:lpstr>Arial</vt:lpstr>
      <vt:lpstr>Calibri</vt:lpstr>
      <vt:lpstr>Calibri Light</vt:lpstr>
      <vt:lpstr>Symbol</vt:lpstr>
      <vt:lpstr>Times New Roman</vt:lpstr>
      <vt:lpstr>Тема Office</vt:lpstr>
      <vt:lpstr>Министерство образования Республики Мордовия</vt:lpstr>
      <vt:lpstr>Презентация PowerPoint</vt:lpstr>
      <vt:lpstr>Представление педагогического опыта на сайте МАДОУ «Центр развития ребенка – детский сад №13»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Методист</dc:creator>
  <cp:lastModifiedBy>Методист</cp:lastModifiedBy>
  <cp:revision>265</cp:revision>
  <dcterms:created xsi:type="dcterms:W3CDTF">2016-11-25T06:45:00Z</dcterms:created>
  <dcterms:modified xsi:type="dcterms:W3CDTF">2022-10-21T09:32:21Z</dcterms:modified>
</cp:coreProperties>
</file>