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78" r:id="rId4"/>
    <p:sldId id="277" r:id="rId5"/>
    <p:sldId id="271" r:id="rId6"/>
    <p:sldId id="269" r:id="rId7"/>
    <p:sldId id="279" r:id="rId8"/>
    <p:sldId id="282" r:id="rId9"/>
    <p:sldId id="272" r:id="rId10"/>
    <p:sldId id="270" r:id="rId11"/>
    <p:sldId id="284" r:id="rId12"/>
    <p:sldId id="273" r:id="rId13"/>
    <p:sldId id="275" r:id="rId14"/>
    <p:sldId id="261" r:id="rId15"/>
    <p:sldId id="268" r:id="rId16"/>
    <p:sldId id="266" r:id="rId17"/>
    <p:sldId id="265" r:id="rId18"/>
    <p:sldId id="267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0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606BB-D97E-4E5E-9590-7DBD2A3EC194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0E50B-7B75-49C1-9041-48D99FEDC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 воспитатель Кожевникова С.А. Фотоальбом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E50B-7B75-49C1-9041-48D99FEDC8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Мини-сценка</a:t>
            </a:r>
            <a:r>
              <a:rPr lang="ru-RU" baseline="0" dirty="0" smtClean="0"/>
              <a:t> «Урок вежливости»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E50B-7B75-49C1-9041-48D99FEDC8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Кукольный спектакль</a:t>
            </a:r>
            <a:r>
              <a:rPr lang="ru-RU" baseline="0" dirty="0" smtClean="0"/>
              <a:t> «Лисичка со скалочкой»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E50B-7B75-49C1-9041-48D99FEDC84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0E50B-7B75-49C1-9041-48D99FEDC84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litefon.ru/images/201302/elitefon.ru_3088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0" descr="https://winx-fan.ru/wp-content/uploads/kartinki-personazhi-buratino_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571876"/>
            <a:ext cx="2113577" cy="3095610"/>
          </a:xfrm>
          <a:prstGeom prst="rect">
            <a:avLst/>
          </a:prstGeom>
          <a:noFill/>
        </p:spPr>
      </p:pic>
      <p:pic>
        <p:nvPicPr>
          <p:cNvPr id="9218" name="Picture 2" descr="Карнавальный костюм Пьер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0" r="26875"/>
          <a:stretch>
            <a:fillRect/>
          </a:stretch>
        </p:blipFill>
        <p:spPr bwMode="auto">
          <a:xfrm>
            <a:off x="0" y="3071810"/>
            <a:ext cx="2071702" cy="3602933"/>
          </a:xfrm>
          <a:prstGeom prst="rect">
            <a:avLst/>
          </a:prstGeom>
          <a:noFill/>
        </p:spPr>
      </p:pic>
      <p:pic>
        <p:nvPicPr>
          <p:cNvPr id="2050" name="Picture 2" descr="C:\Users\1\Desktop\kostyum-buratino-na-prokat-dnep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243693"/>
            <a:ext cx="1928826" cy="32848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2214554"/>
            <a:ext cx="5072066" cy="92333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DotumChe" pitchFamily="49" charset="-127"/>
              </a:rPr>
              <a:t>Театр и дети</a:t>
            </a:r>
            <a:endParaRPr lang="ru-RU" sz="5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  <a:ea typeface="DotumChe" pitchFamily="49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714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Выполнила : воспитатель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 структурного подразделения 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«Детский сад №13 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комбинированного вида» 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МБДОУ «Детский сад «Радуга» комбинированного вида»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  <a:latin typeface="Georgia" pitchFamily="18" charset="0"/>
              </a:rPr>
              <a:t>Рузаевского</a:t>
            </a:r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 муниципального района: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Кожевникова </a:t>
            </a:r>
          </a:p>
          <a:p>
            <a:pPr algn="r"/>
            <a:r>
              <a:rPr lang="ru-RU" sz="1600" b="1" dirty="0" smtClean="0">
                <a:solidFill>
                  <a:srgbClr val="00B0F0"/>
                </a:solidFill>
                <a:latin typeface="Georgia" pitchFamily="18" charset="0"/>
              </a:rPr>
              <a:t>Светлана Александровна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857232"/>
            <a:ext cx="222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Georgia" pitchFamily="18" charset="0"/>
              </a:rPr>
              <a:t>Фотоальбом</a:t>
            </a:r>
            <a:endParaRPr lang="ru-RU" sz="2400" b="1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атестация 2021\фото дюймовочка\082639be5990e028aa96a316b3c81b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32" y="178572"/>
            <a:ext cx="8882124" cy="653657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атестация 2021\фото дюймовочка\6005303293d930d611d113b9b7b18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96431"/>
            <a:ext cx="8858311" cy="651871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6f485aaf833ffb0977754a8adecdbc9c-V.jpg"/>
          <p:cNvPicPr>
            <a:picLocks noChangeAspect="1"/>
          </p:cNvPicPr>
          <p:nvPr/>
        </p:nvPicPr>
        <p:blipFill>
          <a:blip r:embed="rId2" cstate="print"/>
          <a:srcRect t="38450" b="5783"/>
          <a:stretch>
            <a:fillRect/>
          </a:stretch>
        </p:blipFill>
        <p:spPr>
          <a:xfrm>
            <a:off x="214282" y="267868"/>
            <a:ext cx="8715436" cy="63758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0d947bc36f3216d5dee347c1ad2b04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76" y="250009"/>
            <a:ext cx="8667842" cy="63222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естация 2021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643998" cy="5857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Кукольный спектакль </a:t>
            </a: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«Лисичка со скалочкой»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mycdn.me/image?id=937604316209&amp;t=3&amp;plc=API&amp;viewToken=kObxfPI4HHeV1xYZXrpC9g&amp;tkn=*SE-Ky4gTTBfD4sRpW3cyFB0qz6c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85720" y="857232"/>
            <a:ext cx="8643998" cy="58007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Драматизация сказки</a:t>
            </a:r>
            <a:r>
              <a:rPr lang="ru-RU" b="1" dirty="0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«О маме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Зайчихе и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двух ее непослушных зайчатах»</a:t>
            </a:r>
            <a:endParaRPr lang="ru-RU" sz="3200" dirty="0" smtClean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.mycdn.me/image?id=937604311857&amp;t=3&amp;plc=API&amp;viewToken=XKQoefjmaOFR9GH1SIL2UA&amp;tkn=*SrVEVdmOVsYMDAPy1uFANnQw17I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 l="7324" t="3906" b="5273"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mycdn.me/image?id=937604317489&amp;t=3&amp;plc=API&amp;viewToken=G4xiOBl-LjdaNCo_SfGSEg&amp;tkn=*EFDLa4m4Ww1xYBe9eRZ4ckW4rq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196430"/>
            <a:ext cx="8620185" cy="6465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.mycdn.me/image?id=937604316721&amp;t=3&amp;plc=API&amp;viewToken=45EPuV3aNinjAlOJR31ayQ&amp;tkn=*LiKu-jSfT2ijA2cI09fdCWh-JT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232149"/>
            <a:ext cx="8691623" cy="6411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litefon.ru/images/201302/elitefon.ru_30880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8" descr="http://kartik.ru/wp-content/uploads/2017/05/buratino-kartinki-dlya-detey-602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286124"/>
            <a:ext cx="2403568" cy="317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атестация 2021\F6GUkZZcaec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 r="14062"/>
          <a:stretch>
            <a:fillRect/>
          </a:stretch>
        </p:blipFill>
        <p:spPr bwMode="auto">
          <a:xfrm>
            <a:off x="214282" y="785794"/>
            <a:ext cx="8715436" cy="5857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99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Мини-сценка </a:t>
            </a: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«Урок вежливости»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атестация 2021\1Pwr99Sotcs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8593" r="23437"/>
          <a:stretch>
            <a:fillRect/>
          </a:stretch>
        </p:blipFill>
        <p:spPr bwMode="auto">
          <a:xfrm>
            <a:off x="214282" y="228846"/>
            <a:ext cx="8786874" cy="6508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атестация 2021\NyYOilC64GM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</a:blip>
          <a:srcRect l="20312"/>
          <a:stretch>
            <a:fillRect/>
          </a:stretch>
        </p:blipFill>
        <p:spPr bwMode="auto">
          <a:xfrm>
            <a:off x="279767" y="214290"/>
            <a:ext cx="8596375" cy="642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атестация 2021\МУХА-ЦОКОТУХА\P107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732216"/>
            <a:ext cx="8715436" cy="5911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143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Драматизация сказки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К.И. Чуковского </a:t>
            </a: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«Муха-Цокотуха»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ocuments\ViberDownloads\0-02-05-66128a9f71fe4c112d0275d153cfcea5cdf934dc5305c51031b3a09779da7ec2_818b1b783753b4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7" y="214290"/>
            <a:ext cx="8691623" cy="642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атестация 2021\МУХА-ЦОКОТУХА\P1070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7868"/>
            <a:ext cx="8715436" cy="637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атестация 2021\МУХА-ЦОКОТУХА\P1070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2.schoolrm.ru/resize_cache/1114471/c3bed4c46e3bebf9034448fed65e7b8e/iblock/74c/74cc120331b09ab5e0cf7bd94bc7b777/879ac13099e77c8000a0acb3a44738d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l="17089" t="20253"/>
          <a:stretch>
            <a:fillRect/>
          </a:stretch>
        </p:blipFill>
        <p:spPr bwMode="auto">
          <a:xfrm>
            <a:off x="285720" y="691997"/>
            <a:ext cx="8643998" cy="5977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542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Драматизация сказки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Г.Х.Андерсена </a:t>
            </a: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Дюймовочка</a:t>
            </a:r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97</Words>
  <PresentationFormat>Экран (4:3)</PresentationFormat>
  <Paragraphs>24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73</cp:revision>
  <dcterms:created xsi:type="dcterms:W3CDTF">2021-09-22T20:22:12Z</dcterms:created>
  <dcterms:modified xsi:type="dcterms:W3CDTF">2021-12-05T14:23:11Z</dcterms:modified>
</cp:coreProperties>
</file>