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63" r:id="rId4"/>
    <p:sldId id="258" r:id="rId5"/>
    <p:sldId id="272" r:id="rId6"/>
    <p:sldId id="279" r:id="rId7"/>
    <p:sldId id="264" r:id="rId8"/>
    <p:sldId id="270" r:id="rId9"/>
    <p:sldId id="266" r:id="rId10"/>
    <p:sldId id="259" r:id="rId11"/>
    <p:sldId id="260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29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3477350053465537"/>
          <c:y val="2.7345280348967091E-2"/>
          <c:w val="0.7544240303295443"/>
          <c:h val="0.9406683201957053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Экономика</c:v>
                </c:pt>
                <c:pt idx="1">
                  <c:v>Искуство</c:v>
                </c:pt>
                <c:pt idx="2">
                  <c:v>Экология</c:v>
                </c:pt>
                <c:pt idx="3">
                  <c:v>Астрономия</c:v>
                </c:pt>
                <c:pt idx="4">
                  <c:v>Технология</c:v>
                </c:pt>
                <c:pt idx="5">
                  <c:v>Право</c:v>
                </c:pt>
                <c:pt idx="6">
                  <c:v>Информатика</c:v>
                </c:pt>
                <c:pt idx="7">
                  <c:v>Химия</c:v>
                </c:pt>
                <c:pt idx="8">
                  <c:v>ОБЖ</c:v>
                </c:pt>
                <c:pt idx="9">
                  <c:v>Английский язык</c:v>
                </c:pt>
                <c:pt idx="10">
                  <c:v>История</c:v>
                </c:pt>
                <c:pt idx="11">
                  <c:v>Физика</c:v>
                </c:pt>
                <c:pt idx="12">
                  <c:v>Обществознание</c:v>
                </c:pt>
                <c:pt idx="13">
                  <c:v>География</c:v>
                </c:pt>
                <c:pt idx="14">
                  <c:v>Литература</c:v>
                </c:pt>
                <c:pt idx="15">
                  <c:v>Биология</c:v>
                </c:pt>
                <c:pt idx="16">
                  <c:v>Математика</c:v>
                </c:pt>
                <c:pt idx="17">
                  <c:v>Физическая культура</c:v>
                </c:pt>
                <c:pt idx="18">
                  <c:v>Русский язык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17</c:v>
                </c:pt>
                <c:pt idx="1">
                  <c:v>17</c:v>
                </c:pt>
                <c:pt idx="2">
                  <c:v>20</c:v>
                </c:pt>
                <c:pt idx="3">
                  <c:v>21</c:v>
                </c:pt>
                <c:pt idx="4">
                  <c:v>29</c:v>
                </c:pt>
                <c:pt idx="5">
                  <c:v>35</c:v>
                </c:pt>
                <c:pt idx="6">
                  <c:v>36</c:v>
                </c:pt>
                <c:pt idx="7">
                  <c:v>54</c:v>
                </c:pt>
                <c:pt idx="8">
                  <c:v>62</c:v>
                </c:pt>
                <c:pt idx="9">
                  <c:v>73</c:v>
                </c:pt>
                <c:pt idx="10">
                  <c:v>74</c:v>
                </c:pt>
                <c:pt idx="11">
                  <c:v>78</c:v>
                </c:pt>
                <c:pt idx="12">
                  <c:v>88</c:v>
                </c:pt>
                <c:pt idx="13">
                  <c:v>89</c:v>
                </c:pt>
                <c:pt idx="14">
                  <c:v>92</c:v>
                </c:pt>
                <c:pt idx="15">
                  <c:v>92</c:v>
                </c:pt>
                <c:pt idx="16">
                  <c:v>100</c:v>
                </c:pt>
                <c:pt idx="17">
                  <c:v>105</c:v>
                </c:pt>
                <c:pt idx="18">
                  <c:v>105</c:v>
                </c:pt>
              </c:numCache>
            </c:numRef>
          </c:val>
        </c:ser>
        <c:dLbls>
          <c:showVal val="1"/>
        </c:dLbls>
        <c:gapWidth val="75"/>
        <c:axId val="99234176"/>
        <c:axId val="99235712"/>
      </c:barChart>
      <c:catAx>
        <c:axId val="9923417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75000"/>
                  </a:schemeClr>
                </a:solidFill>
              </a:defRPr>
            </a:pPr>
            <a:endParaRPr lang="ru-RU"/>
          </a:p>
        </c:txPr>
        <c:crossAx val="99235712"/>
        <c:crosses val="autoZero"/>
        <c:auto val="1"/>
        <c:lblAlgn val="ctr"/>
        <c:lblOffset val="100"/>
      </c:catAx>
      <c:valAx>
        <c:axId val="99235712"/>
        <c:scaling>
          <c:orientation val="minMax"/>
        </c:scaling>
        <c:axPos val="b"/>
        <c:numFmt formatCode="General" sourceLinked="1"/>
        <c:majorTickMark val="none"/>
        <c:tickLblPos val="none"/>
        <c:crossAx val="99234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267096821230842"/>
          <c:y val="2.9480621315828029E-2"/>
          <c:w val="0.70788069894041061"/>
          <c:h val="0.95531816915672618"/>
        </c:manualLayout>
      </c:layout>
      <c:barChart>
        <c:barDir val="bar"/>
        <c:grouping val="clustered"/>
        <c:dLbls>
          <c:showVal val="1"/>
        </c:dLbls>
        <c:gapWidth val="75"/>
        <c:axId val="113417600"/>
        <c:axId val="113439872"/>
      </c:barChart>
      <c:catAx>
        <c:axId val="1134176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3439872"/>
        <c:crosses val="autoZero"/>
        <c:auto val="1"/>
        <c:lblAlgn val="ctr"/>
        <c:lblOffset val="100"/>
      </c:catAx>
      <c:valAx>
        <c:axId val="11343987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13417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267096821230814"/>
          <c:y val="2.9480621315828029E-2"/>
          <c:w val="0.70788069894041061"/>
          <c:h val="0.9553181691567266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Лист1!$A$2:$A$18</c:f>
              <c:strCache>
                <c:ptCount val="17"/>
                <c:pt idx="0">
                  <c:v>Обществознание</c:v>
                </c:pt>
                <c:pt idx="1">
                  <c:v>Астрономия</c:v>
                </c:pt>
                <c:pt idx="2">
                  <c:v>Технология</c:v>
                </c:pt>
                <c:pt idx="3">
                  <c:v>ОБЖ</c:v>
                </c:pt>
                <c:pt idx="4">
                  <c:v>Право</c:v>
                </c:pt>
                <c:pt idx="5">
                  <c:v>Литература</c:v>
                </c:pt>
                <c:pt idx="6">
                  <c:v>Английский язык</c:v>
                </c:pt>
                <c:pt idx="7">
                  <c:v>Физкультура</c:v>
                </c:pt>
                <c:pt idx="8">
                  <c:v>История</c:v>
                </c:pt>
                <c:pt idx="9">
                  <c:v>Физика</c:v>
                </c:pt>
                <c:pt idx="10">
                  <c:v>Информатика</c:v>
                </c:pt>
                <c:pt idx="11">
                  <c:v>Экология</c:v>
                </c:pt>
                <c:pt idx="12">
                  <c:v>Русский язык</c:v>
                </c:pt>
                <c:pt idx="13">
                  <c:v>География</c:v>
                </c:pt>
                <c:pt idx="14">
                  <c:v>Химия</c:v>
                </c:pt>
                <c:pt idx="15">
                  <c:v>Биология</c:v>
                </c:pt>
                <c:pt idx="16">
                  <c:v>Математика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12</c:v>
                </c:pt>
                <c:pt idx="7">
                  <c:v>2</c:v>
                </c:pt>
                <c:pt idx="8">
                  <c:v>3</c:v>
                </c:pt>
                <c:pt idx="9">
                  <c:v>7</c:v>
                </c:pt>
                <c:pt idx="10">
                  <c:v>15</c:v>
                </c:pt>
                <c:pt idx="11">
                  <c:v>6</c:v>
                </c:pt>
                <c:pt idx="12">
                  <c:v>10</c:v>
                </c:pt>
                <c:pt idx="13">
                  <c:v>5</c:v>
                </c:pt>
                <c:pt idx="14">
                  <c:v>8</c:v>
                </c:pt>
                <c:pt idx="15">
                  <c:v>15</c:v>
                </c:pt>
                <c:pt idx="16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Обществознание</c:v>
                </c:pt>
                <c:pt idx="1">
                  <c:v>Астрономия</c:v>
                </c:pt>
                <c:pt idx="2">
                  <c:v>Технология</c:v>
                </c:pt>
                <c:pt idx="3">
                  <c:v>ОБЖ</c:v>
                </c:pt>
                <c:pt idx="4">
                  <c:v>Право</c:v>
                </c:pt>
                <c:pt idx="5">
                  <c:v>Литература</c:v>
                </c:pt>
                <c:pt idx="6">
                  <c:v>Английский язык</c:v>
                </c:pt>
                <c:pt idx="7">
                  <c:v>Физкультура</c:v>
                </c:pt>
                <c:pt idx="8">
                  <c:v>История</c:v>
                </c:pt>
                <c:pt idx="9">
                  <c:v>Физика</c:v>
                </c:pt>
                <c:pt idx="10">
                  <c:v>Информатика</c:v>
                </c:pt>
                <c:pt idx="11">
                  <c:v>Экология</c:v>
                </c:pt>
                <c:pt idx="12">
                  <c:v>Русский язык</c:v>
                </c:pt>
                <c:pt idx="13">
                  <c:v>География</c:v>
                </c:pt>
                <c:pt idx="14">
                  <c:v>Химия</c:v>
                </c:pt>
                <c:pt idx="15">
                  <c:v>Биология</c:v>
                </c:pt>
                <c:pt idx="16">
                  <c:v>Математика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7</c:v>
                </c:pt>
                <c:pt idx="13">
                  <c:v>9</c:v>
                </c:pt>
                <c:pt idx="14">
                  <c:v>10</c:v>
                </c:pt>
                <c:pt idx="15">
                  <c:v>15</c:v>
                </c:pt>
                <c:pt idx="16">
                  <c:v>17</c:v>
                </c:pt>
              </c:numCache>
            </c:numRef>
          </c:val>
        </c:ser>
        <c:dLbls>
          <c:showVal val="1"/>
        </c:dLbls>
        <c:gapWidth val="75"/>
        <c:axId val="113622016"/>
        <c:axId val="113627904"/>
      </c:barChart>
      <c:catAx>
        <c:axId val="11362201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800" b="1">
                <a:solidFill>
                  <a:srgbClr val="0070C0"/>
                </a:solidFill>
              </a:defRPr>
            </a:pPr>
            <a:endParaRPr lang="ru-RU"/>
          </a:p>
        </c:txPr>
        <c:crossAx val="113627904"/>
        <c:crosses val="autoZero"/>
        <c:auto val="1"/>
        <c:lblAlgn val="ctr"/>
        <c:lblOffset val="100"/>
      </c:catAx>
      <c:valAx>
        <c:axId val="11362790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13622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2D5DE-6D3E-4C02-8B99-6049E20393F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6B905B-84BD-450F-879C-702ED3DD318F}">
      <dgm:prSet custT="1"/>
      <dgm:spPr/>
      <dgm:t>
        <a:bodyPr/>
        <a:lstStyle/>
        <a:p>
          <a:r>
            <a:rPr lang="ru-RU" sz="4400" dirty="0" smtClean="0"/>
            <a:t>Участвовали - 1187чел.</a:t>
          </a:r>
        </a:p>
        <a:p>
          <a:r>
            <a:rPr lang="ru-RU" sz="3200" dirty="0" smtClean="0"/>
            <a:t>(</a:t>
          </a:r>
          <a:r>
            <a:rPr lang="ru-RU" sz="3200" dirty="0" smtClean="0">
              <a:solidFill>
                <a:schemeClr val="bg1"/>
              </a:solidFill>
            </a:rPr>
            <a:t>53% от всех учащихся 7-11 классов</a:t>
          </a:r>
          <a:r>
            <a:rPr lang="ru-RU" sz="3200" dirty="0" smtClean="0"/>
            <a:t>)</a:t>
          </a:r>
          <a:endParaRPr lang="ru-RU" sz="3200" dirty="0"/>
        </a:p>
      </dgm:t>
    </dgm:pt>
    <dgm:pt modelId="{9ABF72A4-3AEA-4DFD-8AB6-64916FB51894}" type="parTrans" cxnId="{06493FA5-EE85-4AB7-9B28-58EBF41FD033}">
      <dgm:prSet/>
      <dgm:spPr/>
      <dgm:t>
        <a:bodyPr/>
        <a:lstStyle/>
        <a:p>
          <a:endParaRPr lang="ru-RU"/>
        </a:p>
      </dgm:t>
    </dgm:pt>
    <dgm:pt modelId="{68082D2C-D3E1-4A96-8675-E4559063D305}" type="sibTrans" cxnId="{06493FA5-EE85-4AB7-9B28-58EBF41FD033}">
      <dgm:prSet/>
      <dgm:spPr/>
      <dgm:t>
        <a:bodyPr/>
        <a:lstStyle/>
        <a:p>
          <a:endParaRPr lang="ru-RU"/>
        </a:p>
      </dgm:t>
    </dgm:pt>
    <dgm:pt modelId="{8F086DD6-2555-4D12-932F-8081EFA4BC83}">
      <dgm:prSet custT="1"/>
      <dgm:spPr/>
      <dgm:t>
        <a:bodyPr/>
        <a:lstStyle/>
        <a:p>
          <a:r>
            <a:rPr lang="ru-RU" sz="4800" dirty="0" smtClean="0"/>
            <a:t>72 победителя </a:t>
          </a:r>
          <a:r>
            <a:rPr lang="ru-RU" sz="3200" dirty="0" smtClean="0"/>
            <a:t>(6% от всех участников)</a:t>
          </a:r>
          <a:endParaRPr lang="ru-RU" sz="3200" dirty="0"/>
        </a:p>
      </dgm:t>
    </dgm:pt>
    <dgm:pt modelId="{8DF4F7F4-7678-4BCC-B79A-A51281E2ACBB}" type="parTrans" cxnId="{1334EC8E-7231-4574-A218-D7AEC995D903}">
      <dgm:prSet/>
      <dgm:spPr/>
    </dgm:pt>
    <dgm:pt modelId="{58BE3954-5B79-4CF5-B02A-4507008595BC}" type="sibTrans" cxnId="{1334EC8E-7231-4574-A218-D7AEC995D903}">
      <dgm:prSet/>
      <dgm:spPr/>
    </dgm:pt>
    <dgm:pt modelId="{9A244405-7E87-4A2B-9FE9-F76CE6C532F9}">
      <dgm:prSet custT="1"/>
      <dgm:spPr/>
      <dgm:t>
        <a:bodyPr/>
        <a:lstStyle/>
        <a:p>
          <a:r>
            <a:rPr lang="ru-RU" sz="4800" dirty="0" smtClean="0"/>
            <a:t>322 призера </a:t>
          </a:r>
          <a:r>
            <a:rPr lang="ru-RU" sz="3200" dirty="0" smtClean="0"/>
            <a:t>(27 % от всех участников)</a:t>
          </a:r>
          <a:endParaRPr lang="ru-RU" sz="3200" dirty="0"/>
        </a:p>
      </dgm:t>
    </dgm:pt>
    <dgm:pt modelId="{4CF205F0-8D3A-4404-9E00-E0D691FB28EC}" type="parTrans" cxnId="{C085AF9A-E9B5-4499-9C2C-E8AE24E37CD8}">
      <dgm:prSet/>
      <dgm:spPr/>
      <dgm:t>
        <a:bodyPr/>
        <a:lstStyle/>
        <a:p>
          <a:endParaRPr lang="ru-RU"/>
        </a:p>
      </dgm:t>
    </dgm:pt>
    <dgm:pt modelId="{3567CD0C-CF5B-426E-88DA-51503AC27DB0}" type="sibTrans" cxnId="{C085AF9A-E9B5-4499-9C2C-E8AE24E37CD8}">
      <dgm:prSet/>
      <dgm:spPr/>
      <dgm:t>
        <a:bodyPr/>
        <a:lstStyle/>
        <a:p>
          <a:endParaRPr lang="ru-RU"/>
        </a:p>
      </dgm:t>
    </dgm:pt>
    <dgm:pt modelId="{6DF374C3-5E9F-4109-9E63-E3CB8E01C61F}" type="pres">
      <dgm:prSet presAssocID="{7AF2D5DE-6D3E-4C02-8B99-6049E20393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5096D-A450-4EA8-887A-F07EAA480F2B}" type="pres">
      <dgm:prSet presAssocID="{7D6B905B-84BD-450F-879C-702ED3DD318F}" presName="composite" presStyleCnt="0"/>
      <dgm:spPr/>
    </dgm:pt>
    <dgm:pt modelId="{F87F89CE-29AC-432E-82D8-05DD663566DE}" type="pres">
      <dgm:prSet presAssocID="{7D6B905B-84BD-450F-879C-702ED3DD318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01BDA-50C3-4DEB-B0EC-16A03DEAF646}" type="pres">
      <dgm:prSet presAssocID="{7D6B905B-84BD-450F-879C-702ED3DD318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A76926-8B45-45B5-B253-9C75B71F37D1}" type="presOf" srcId="{8F086DD6-2555-4D12-932F-8081EFA4BC83}" destId="{01801BDA-50C3-4DEB-B0EC-16A03DEAF646}" srcOrd="0" destOrd="0" presId="urn:microsoft.com/office/officeart/2005/8/layout/hList1"/>
    <dgm:cxn modelId="{058D4718-693B-4FFF-A7F7-27EA14932B63}" type="presOf" srcId="{9A244405-7E87-4A2B-9FE9-F76CE6C532F9}" destId="{01801BDA-50C3-4DEB-B0EC-16A03DEAF646}" srcOrd="0" destOrd="1" presId="urn:microsoft.com/office/officeart/2005/8/layout/hList1"/>
    <dgm:cxn modelId="{17700B12-67AE-447B-9DFA-8D17273E9395}" type="presOf" srcId="{7D6B905B-84BD-450F-879C-702ED3DD318F}" destId="{F87F89CE-29AC-432E-82D8-05DD663566DE}" srcOrd="0" destOrd="0" presId="urn:microsoft.com/office/officeart/2005/8/layout/hList1"/>
    <dgm:cxn modelId="{06493FA5-EE85-4AB7-9B28-58EBF41FD033}" srcId="{7AF2D5DE-6D3E-4C02-8B99-6049E20393F7}" destId="{7D6B905B-84BD-450F-879C-702ED3DD318F}" srcOrd="0" destOrd="0" parTransId="{9ABF72A4-3AEA-4DFD-8AB6-64916FB51894}" sibTransId="{68082D2C-D3E1-4A96-8675-E4559063D305}"/>
    <dgm:cxn modelId="{C085AF9A-E9B5-4499-9C2C-E8AE24E37CD8}" srcId="{7D6B905B-84BD-450F-879C-702ED3DD318F}" destId="{9A244405-7E87-4A2B-9FE9-F76CE6C532F9}" srcOrd="1" destOrd="0" parTransId="{4CF205F0-8D3A-4404-9E00-E0D691FB28EC}" sibTransId="{3567CD0C-CF5B-426E-88DA-51503AC27DB0}"/>
    <dgm:cxn modelId="{BE0AA7B0-302E-4B37-A5FF-CD583A030362}" type="presOf" srcId="{7AF2D5DE-6D3E-4C02-8B99-6049E20393F7}" destId="{6DF374C3-5E9F-4109-9E63-E3CB8E01C61F}" srcOrd="0" destOrd="0" presId="urn:microsoft.com/office/officeart/2005/8/layout/hList1"/>
    <dgm:cxn modelId="{1334EC8E-7231-4574-A218-D7AEC995D903}" srcId="{7D6B905B-84BD-450F-879C-702ED3DD318F}" destId="{8F086DD6-2555-4D12-932F-8081EFA4BC83}" srcOrd="0" destOrd="0" parTransId="{8DF4F7F4-7678-4BCC-B79A-A51281E2ACBB}" sibTransId="{58BE3954-5B79-4CF5-B02A-4507008595BC}"/>
    <dgm:cxn modelId="{9D964D5E-0F09-4062-8774-48CFEC25DF8B}" type="presParOf" srcId="{6DF374C3-5E9F-4109-9E63-E3CB8E01C61F}" destId="{2C35096D-A450-4EA8-887A-F07EAA480F2B}" srcOrd="0" destOrd="0" presId="urn:microsoft.com/office/officeart/2005/8/layout/hList1"/>
    <dgm:cxn modelId="{5053D44A-82F3-4C51-B59C-79292BBCC585}" type="presParOf" srcId="{2C35096D-A450-4EA8-887A-F07EAA480F2B}" destId="{F87F89CE-29AC-432E-82D8-05DD663566DE}" srcOrd="0" destOrd="0" presId="urn:microsoft.com/office/officeart/2005/8/layout/hList1"/>
    <dgm:cxn modelId="{2EBA3EA8-52FF-42A4-BA3B-CC508DE5C3B9}" type="presParOf" srcId="{2C35096D-A450-4EA8-887A-F07EAA480F2B}" destId="{01801BDA-50C3-4DEB-B0EC-16A03DEAF646}" srcOrd="1" destOrd="0" presId="urn:microsoft.com/office/officeart/2005/8/layout/hList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F2D5DE-6D3E-4C02-8B99-6049E20393F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120C8-0A13-4A78-BF96-619B15A6004F}">
      <dgm:prSet phldrT="[Текст]"/>
      <dgm:spPr/>
      <dgm:t>
        <a:bodyPr/>
        <a:lstStyle/>
        <a:p>
          <a:r>
            <a:rPr lang="ru-RU" dirty="0" smtClean="0"/>
            <a:t>2019-2020</a:t>
          </a:r>
          <a:endParaRPr lang="ru-RU" dirty="0"/>
        </a:p>
      </dgm:t>
    </dgm:pt>
    <dgm:pt modelId="{7427160D-E178-4200-83D7-999EE64D5235}" type="parTrans" cxnId="{ED2A2082-5A00-40DD-83BD-1460522B3205}">
      <dgm:prSet/>
      <dgm:spPr/>
      <dgm:t>
        <a:bodyPr/>
        <a:lstStyle/>
        <a:p>
          <a:endParaRPr lang="ru-RU"/>
        </a:p>
      </dgm:t>
    </dgm:pt>
    <dgm:pt modelId="{E83D3F5F-6DEC-422C-AE0C-E2B7CCF5C0D4}" type="sibTrans" cxnId="{ED2A2082-5A00-40DD-83BD-1460522B3205}">
      <dgm:prSet/>
      <dgm:spPr/>
      <dgm:t>
        <a:bodyPr/>
        <a:lstStyle/>
        <a:p>
          <a:endParaRPr lang="ru-RU"/>
        </a:p>
      </dgm:t>
    </dgm:pt>
    <dgm:pt modelId="{980DFE70-90E0-422F-89B7-DB05D478E5C1}">
      <dgm:prSet phldrT="[Текст]" custT="1"/>
      <dgm:spPr/>
      <dgm:t>
        <a:bodyPr/>
        <a:lstStyle/>
        <a:p>
          <a:r>
            <a:rPr lang="ru-RU" sz="1800" dirty="0" smtClean="0"/>
            <a:t>Участвовали - 1187 чел.</a:t>
          </a:r>
          <a:endParaRPr lang="ru-RU" sz="1800" dirty="0"/>
        </a:p>
      </dgm:t>
    </dgm:pt>
    <dgm:pt modelId="{C73FD9D7-C225-4FBB-908E-626616F8A5CF}" type="parTrans" cxnId="{73251069-9C56-4183-9BE3-6B44D74242E8}">
      <dgm:prSet/>
      <dgm:spPr/>
      <dgm:t>
        <a:bodyPr/>
        <a:lstStyle/>
        <a:p>
          <a:endParaRPr lang="ru-RU"/>
        </a:p>
      </dgm:t>
    </dgm:pt>
    <dgm:pt modelId="{EB596950-ABB5-4D1A-B858-A59001AD94B7}" type="sibTrans" cxnId="{73251069-9C56-4183-9BE3-6B44D74242E8}">
      <dgm:prSet/>
      <dgm:spPr/>
      <dgm:t>
        <a:bodyPr/>
        <a:lstStyle/>
        <a:p>
          <a:endParaRPr lang="ru-RU"/>
        </a:p>
      </dgm:t>
    </dgm:pt>
    <dgm:pt modelId="{85CC45CE-0576-4BE7-8ADB-302281D6FC65}">
      <dgm:prSet phldrT="[Текст]" custT="1"/>
      <dgm:spPr/>
      <dgm:t>
        <a:bodyPr/>
        <a:lstStyle/>
        <a:p>
          <a:r>
            <a:rPr lang="ru-RU" sz="1800" dirty="0" smtClean="0"/>
            <a:t>72 победителя</a:t>
          </a:r>
          <a:endParaRPr lang="ru-RU" sz="1800" dirty="0"/>
        </a:p>
      </dgm:t>
    </dgm:pt>
    <dgm:pt modelId="{FCCA599E-CF25-435C-912F-4FB7FAF10DB4}" type="parTrans" cxnId="{54CCEC8A-AE71-45F3-A6DE-11429E5D67E3}">
      <dgm:prSet/>
      <dgm:spPr/>
      <dgm:t>
        <a:bodyPr/>
        <a:lstStyle/>
        <a:p>
          <a:endParaRPr lang="ru-RU"/>
        </a:p>
      </dgm:t>
    </dgm:pt>
    <dgm:pt modelId="{979E2E60-65EC-498C-80F1-C5CF83BC4197}" type="sibTrans" cxnId="{54CCEC8A-AE71-45F3-A6DE-11429E5D67E3}">
      <dgm:prSet/>
      <dgm:spPr/>
      <dgm:t>
        <a:bodyPr/>
        <a:lstStyle/>
        <a:p>
          <a:endParaRPr lang="ru-RU"/>
        </a:p>
      </dgm:t>
    </dgm:pt>
    <dgm:pt modelId="{0AA8E935-4391-42CE-A27A-03186BFE4F1F}">
      <dgm:prSet phldrT="[Текст]"/>
      <dgm:spPr/>
      <dgm:t>
        <a:bodyPr/>
        <a:lstStyle/>
        <a:p>
          <a:r>
            <a:rPr lang="ru-RU" dirty="0" smtClean="0"/>
            <a:t>2018-2019</a:t>
          </a:r>
          <a:endParaRPr lang="ru-RU" dirty="0"/>
        </a:p>
      </dgm:t>
    </dgm:pt>
    <dgm:pt modelId="{88EFE249-382A-4D68-B82D-A6FC0D729A55}" type="parTrans" cxnId="{48CE1F3A-43CB-4E38-A596-D8023CE1B7C8}">
      <dgm:prSet/>
      <dgm:spPr/>
      <dgm:t>
        <a:bodyPr/>
        <a:lstStyle/>
        <a:p>
          <a:endParaRPr lang="ru-RU"/>
        </a:p>
      </dgm:t>
    </dgm:pt>
    <dgm:pt modelId="{5BFA028C-C099-4263-9D3C-14315E75CB08}" type="sibTrans" cxnId="{48CE1F3A-43CB-4E38-A596-D8023CE1B7C8}">
      <dgm:prSet/>
      <dgm:spPr/>
      <dgm:t>
        <a:bodyPr/>
        <a:lstStyle/>
        <a:p>
          <a:endParaRPr lang="ru-RU"/>
        </a:p>
      </dgm:t>
    </dgm:pt>
    <dgm:pt modelId="{C23A4E74-9FE0-471F-BEB4-F29990AB884A}">
      <dgm:prSet phldrT="[Текст]" custT="1"/>
      <dgm:spPr/>
      <dgm:t>
        <a:bodyPr/>
        <a:lstStyle/>
        <a:p>
          <a:endParaRPr lang="ru-RU" sz="1600" dirty="0"/>
        </a:p>
      </dgm:t>
    </dgm:pt>
    <dgm:pt modelId="{74F6CE8F-5AB8-4860-85F7-CFDFD348E0F5}" type="parTrans" cxnId="{C2FD0AE7-EB22-4EC8-90ED-64DD157FE150}">
      <dgm:prSet/>
      <dgm:spPr/>
      <dgm:t>
        <a:bodyPr/>
        <a:lstStyle/>
        <a:p>
          <a:endParaRPr lang="ru-RU"/>
        </a:p>
      </dgm:t>
    </dgm:pt>
    <dgm:pt modelId="{DC0CE331-E02E-4546-8BE8-7108B17B9E86}" type="sibTrans" cxnId="{C2FD0AE7-EB22-4EC8-90ED-64DD157FE150}">
      <dgm:prSet/>
      <dgm:spPr/>
      <dgm:t>
        <a:bodyPr/>
        <a:lstStyle/>
        <a:p>
          <a:endParaRPr lang="ru-RU"/>
        </a:p>
      </dgm:t>
    </dgm:pt>
    <dgm:pt modelId="{64D62BF8-112E-44D6-B14C-674B88590651}">
      <dgm:prSet phldrT="[Текст]" custT="1"/>
      <dgm:spPr/>
      <dgm:t>
        <a:bodyPr/>
        <a:lstStyle/>
        <a:p>
          <a:r>
            <a:rPr lang="ru-RU" sz="1800" dirty="0" smtClean="0"/>
            <a:t>322 призера</a:t>
          </a:r>
          <a:endParaRPr lang="ru-RU" sz="1800" dirty="0"/>
        </a:p>
      </dgm:t>
    </dgm:pt>
    <dgm:pt modelId="{160D1A86-C175-4AF2-9658-BA9FBC34AF79}" type="parTrans" cxnId="{BB5A057E-9805-4B32-BB49-A8C81C7883B1}">
      <dgm:prSet/>
      <dgm:spPr/>
      <dgm:t>
        <a:bodyPr/>
        <a:lstStyle/>
        <a:p>
          <a:endParaRPr lang="ru-RU"/>
        </a:p>
      </dgm:t>
    </dgm:pt>
    <dgm:pt modelId="{835ACEA5-72F0-456C-B05C-052A2C8BD5A5}" type="sibTrans" cxnId="{BB5A057E-9805-4B32-BB49-A8C81C7883B1}">
      <dgm:prSet/>
      <dgm:spPr/>
      <dgm:t>
        <a:bodyPr/>
        <a:lstStyle/>
        <a:p>
          <a:endParaRPr lang="ru-RU"/>
        </a:p>
      </dgm:t>
    </dgm:pt>
    <dgm:pt modelId="{3BE45BC3-C14C-4CED-B084-0A12149DAE0E}">
      <dgm:prSet/>
      <dgm:spPr/>
      <dgm:t>
        <a:bodyPr/>
        <a:lstStyle/>
        <a:p>
          <a:r>
            <a:rPr lang="ru-RU" dirty="0" smtClean="0"/>
            <a:t>2017-2018</a:t>
          </a:r>
          <a:endParaRPr lang="ru-RU" dirty="0"/>
        </a:p>
      </dgm:t>
    </dgm:pt>
    <dgm:pt modelId="{72CEFB6B-A357-4B24-822E-4E7730C92B1D}" type="parTrans" cxnId="{30F92C4B-09A3-4032-87B2-A67E34707D74}">
      <dgm:prSet/>
      <dgm:spPr/>
      <dgm:t>
        <a:bodyPr/>
        <a:lstStyle/>
        <a:p>
          <a:endParaRPr lang="ru-RU"/>
        </a:p>
      </dgm:t>
    </dgm:pt>
    <dgm:pt modelId="{A4D201BE-8C13-42A3-879C-31D08905DF25}" type="sibTrans" cxnId="{30F92C4B-09A3-4032-87B2-A67E34707D74}">
      <dgm:prSet/>
      <dgm:spPr/>
      <dgm:t>
        <a:bodyPr/>
        <a:lstStyle/>
        <a:p>
          <a:endParaRPr lang="ru-RU"/>
        </a:p>
      </dgm:t>
    </dgm:pt>
    <dgm:pt modelId="{6A076505-8602-4E97-8880-6AA1A9DEBC76}">
      <dgm:prSet custT="1"/>
      <dgm:spPr/>
      <dgm:t>
        <a:bodyPr/>
        <a:lstStyle/>
        <a:p>
          <a:r>
            <a:rPr lang="ru-RU" sz="1800" dirty="0" smtClean="0"/>
            <a:t>Участвовали - 874 чел.</a:t>
          </a:r>
          <a:endParaRPr lang="ru-RU" sz="1800" dirty="0"/>
        </a:p>
      </dgm:t>
    </dgm:pt>
    <dgm:pt modelId="{02E004C1-088F-41C0-8032-1704B8913F7E}" type="parTrans" cxnId="{E94974E6-031A-46B2-A591-90CCA1324FB0}">
      <dgm:prSet/>
      <dgm:spPr/>
      <dgm:t>
        <a:bodyPr/>
        <a:lstStyle/>
        <a:p>
          <a:endParaRPr lang="ru-RU"/>
        </a:p>
      </dgm:t>
    </dgm:pt>
    <dgm:pt modelId="{FF782458-799B-4478-BAC2-4FF6FF721060}" type="sibTrans" cxnId="{E94974E6-031A-46B2-A591-90CCA1324FB0}">
      <dgm:prSet/>
      <dgm:spPr/>
      <dgm:t>
        <a:bodyPr/>
        <a:lstStyle/>
        <a:p>
          <a:endParaRPr lang="ru-RU"/>
        </a:p>
      </dgm:t>
    </dgm:pt>
    <dgm:pt modelId="{DEB4A420-1F68-4B13-843A-4BE1513BDAE4}">
      <dgm:prSet custT="1"/>
      <dgm:spPr/>
      <dgm:t>
        <a:bodyPr/>
        <a:lstStyle/>
        <a:p>
          <a:r>
            <a:rPr lang="ru-RU" sz="1800" dirty="0" smtClean="0"/>
            <a:t>73 победителя</a:t>
          </a:r>
          <a:endParaRPr lang="ru-RU" sz="1800" dirty="0"/>
        </a:p>
      </dgm:t>
    </dgm:pt>
    <dgm:pt modelId="{D0A70962-601F-4372-B77C-4D490DEBC200}" type="parTrans" cxnId="{FDD7200F-D141-4D81-BDB6-AEC93FE4EB02}">
      <dgm:prSet/>
      <dgm:spPr/>
      <dgm:t>
        <a:bodyPr/>
        <a:lstStyle/>
        <a:p>
          <a:endParaRPr lang="ru-RU"/>
        </a:p>
      </dgm:t>
    </dgm:pt>
    <dgm:pt modelId="{E7BE356F-D6E0-496B-9DFD-D9465E4D6E64}" type="sibTrans" cxnId="{FDD7200F-D141-4D81-BDB6-AEC93FE4EB02}">
      <dgm:prSet/>
      <dgm:spPr/>
      <dgm:t>
        <a:bodyPr/>
        <a:lstStyle/>
        <a:p>
          <a:endParaRPr lang="ru-RU"/>
        </a:p>
      </dgm:t>
    </dgm:pt>
    <dgm:pt modelId="{0DC80C61-553F-429C-A095-12383F6DA035}">
      <dgm:prSet custT="1"/>
      <dgm:spPr/>
      <dgm:t>
        <a:bodyPr/>
        <a:lstStyle/>
        <a:p>
          <a:r>
            <a:rPr lang="ru-RU" sz="1800" dirty="0" smtClean="0"/>
            <a:t>217 призеров</a:t>
          </a:r>
          <a:endParaRPr lang="ru-RU" sz="1800" dirty="0"/>
        </a:p>
      </dgm:t>
    </dgm:pt>
    <dgm:pt modelId="{6DEC6C85-3E78-4C94-A974-D054F00C8680}" type="parTrans" cxnId="{10796000-93A7-486A-A74D-04A341DA9163}">
      <dgm:prSet/>
      <dgm:spPr/>
      <dgm:t>
        <a:bodyPr/>
        <a:lstStyle/>
        <a:p>
          <a:endParaRPr lang="ru-RU"/>
        </a:p>
      </dgm:t>
    </dgm:pt>
    <dgm:pt modelId="{E609C101-1042-47D6-851D-FDCE87C17013}" type="sibTrans" cxnId="{10796000-93A7-486A-A74D-04A341DA9163}">
      <dgm:prSet/>
      <dgm:spPr/>
      <dgm:t>
        <a:bodyPr/>
        <a:lstStyle/>
        <a:p>
          <a:endParaRPr lang="ru-RU"/>
        </a:p>
      </dgm:t>
    </dgm:pt>
    <dgm:pt modelId="{E30573B8-FF23-41AD-AB24-DDA074C27AAB}">
      <dgm:prSet custT="1"/>
      <dgm:spPr/>
      <dgm:t>
        <a:bodyPr/>
        <a:lstStyle/>
        <a:p>
          <a:r>
            <a:rPr lang="ru-RU" sz="1800" dirty="0" smtClean="0"/>
            <a:t>Участвовали - 1031 чел.</a:t>
          </a:r>
          <a:endParaRPr lang="ru-RU" sz="1800" dirty="0"/>
        </a:p>
      </dgm:t>
    </dgm:pt>
    <dgm:pt modelId="{D10C9D0D-30BE-4A8F-9040-D8D19F6EB572}" type="parTrans" cxnId="{B3910FC5-DA24-4CCD-B410-AF1CFC7291C3}">
      <dgm:prSet/>
      <dgm:spPr/>
      <dgm:t>
        <a:bodyPr/>
        <a:lstStyle/>
        <a:p>
          <a:endParaRPr lang="ru-RU"/>
        </a:p>
      </dgm:t>
    </dgm:pt>
    <dgm:pt modelId="{0C3F0064-D531-4465-A949-188AED95CB2E}" type="sibTrans" cxnId="{B3910FC5-DA24-4CCD-B410-AF1CFC7291C3}">
      <dgm:prSet/>
      <dgm:spPr/>
      <dgm:t>
        <a:bodyPr/>
        <a:lstStyle/>
        <a:p>
          <a:endParaRPr lang="ru-RU"/>
        </a:p>
      </dgm:t>
    </dgm:pt>
    <dgm:pt modelId="{229E2381-F6A5-4342-AF8D-114CE17E6887}">
      <dgm:prSet custT="1"/>
      <dgm:spPr/>
      <dgm:t>
        <a:bodyPr/>
        <a:lstStyle/>
        <a:p>
          <a:r>
            <a:rPr lang="ru-RU" sz="1800" dirty="0" smtClean="0"/>
            <a:t>71 победитель</a:t>
          </a:r>
          <a:endParaRPr lang="ru-RU" sz="1800" dirty="0"/>
        </a:p>
      </dgm:t>
    </dgm:pt>
    <dgm:pt modelId="{09DECAE5-B52C-4766-AACA-0803BE71C5BB}" type="parTrans" cxnId="{3D641DEE-2292-4CE2-A154-170CF4616B71}">
      <dgm:prSet/>
      <dgm:spPr/>
      <dgm:t>
        <a:bodyPr/>
        <a:lstStyle/>
        <a:p>
          <a:endParaRPr lang="ru-RU"/>
        </a:p>
      </dgm:t>
    </dgm:pt>
    <dgm:pt modelId="{CAEF2C7C-1672-4EAB-955B-0E4C7DC5CDC4}" type="sibTrans" cxnId="{3D641DEE-2292-4CE2-A154-170CF4616B71}">
      <dgm:prSet/>
      <dgm:spPr/>
      <dgm:t>
        <a:bodyPr/>
        <a:lstStyle/>
        <a:p>
          <a:endParaRPr lang="ru-RU"/>
        </a:p>
      </dgm:t>
    </dgm:pt>
    <dgm:pt modelId="{5125E96E-5965-442A-9ED1-35FD9CEFD506}">
      <dgm:prSet custT="1"/>
      <dgm:spPr/>
      <dgm:t>
        <a:bodyPr/>
        <a:lstStyle/>
        <a:p>
          <a:r>
            <a:rPr lang="ru-RU" sz="1800" dirty="0" smtClean="0"/>
            <a:t>213 призеров</a:t>
          </a:r>
          <a:endParaRPr lang="ru-RU" sz="1800" dirty="0"/>
        </a:p>
      </dgm:t>
    </dgm:pt>
    <dgm:pt modelId="{3F9D6F5C-7FC5-4DD6-ACA9-50CD03DADE30}" type="parTrans" cxnId="{B235E8D4-6A8B-457F-A34B-912CCB6CDA44}">
      <dgm:prSet/>
      <dgm:spPr/>
      <dgm:t>
        <a:bodyPr/>
        <a:lstStyle/>
        <a:p>
          <a:endParaRPr lang="ru-RU"/>
        </a:p>
      </dgm:t>
    </dgm:pt>
    <dgm:pt modelId="{B2D68AC0-7170-496B-93D8-B3C81A441306}" type="sibTrans" cxnId="{B235E8D4-6A8B-457F-A34B-912CCB6CDA44}">
      <dgm:prSet/>
      <dgm:spPr/>
      <dgm:t>
        <a:bodyPr/>
        <a:lstStyle/>
        <a:p>
          <a:endParaRPr lang="ru-RU"/>
        </a:p>
      </dgm:t>
    </dgm:pt>
    <dgm:pt modelId="{6DF374C3-5E9F-4109-9E63-E3CB8E01C61F}" type="pres">
      <dgm:prSet presAssocID="{7AF2D5DE-6D3E-4C02-8B99-6049E20393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F66DC2-707B-4FA0-AB77-AB52C47DFBD9}" type="pres">
      <dgm:prSet presAssocID="{289120C8-0A13-4A78-BF96-619B15A6004F}" presName="composite" presStyleCnt="0"/>
      <dgm:spPr/>
    </dgm:pt>
    <dgm:pt modelId="{E69D350F-4092-4CA6-867F-69B03EEA6F89}" type="pres">
      <dgm:prSet presAssocID="{289120C8-0A13-4A78-BF96-619B15A6004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33D98-1803-4290-92FA-0499C65F7A9E}" type="pres">
      <dgm:prSet presAssocID="{289120C8-0A13-4A78-BF96-619B15A6004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B7B3A-6723-4F2E-9CC1-B79013C848A7}" type="pres">
      <dgm:prSet presAssocID="{E83D3F5F-6DEC-422C-AE0C-E2B7CCF5C0D4}" presName="space" presStyleCnt="0"/>
      <dgm:spPr/>
    </dgm:pt>
    <dgm:pt modelId="{8244C036-26DE-4BF6-9D09-47E1D0B4DAF5}" type="pres">
      <dgm:prSet presAssocID="{0AA8E935-4391-42CE-A27A-03186BFE4F1F}" presName="composite" presStyleCnt="0"/>
      <dgm:spPr/>
    </dgm:pt>
    <dgm:pt modelId="{E1AF61C3-BF6A-4712-B415-6AF8C94AE9FC}" type="pres">
      <dgm:prSet presAssocID="{0AA8E935-4391-42CE-A27A-03186BFE4F1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E8EE1-C38B-48C2-88FB-FF7362536A6D}" type="pres">
      <dgm:prSet presAssocID="{0AA8E935-4391-42CE-A27A-03186BFE4F1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34343-DC77-4FC4-83F9-758869DCF5CE}" type="pres">
      <dgm:prSet presAssocID="{5BFA028C-C099-4263-9D3C-14315E75CB08}" presName="space" presStyleCnt="0"/>
      <dgm:spPr/>
    </dgm:pt>
    <dgm:pt modelId="{3E56C42E-2992-4E4F-946D-EB025AA33A23}" type="pres">
      <dgm:prSet presAssocID="{3BE45BC3-C14C-4CED-B084-0A12149DAE0E}" presName="composite" presStyleCnt="0"/>
      <dgm:spPr/>
    </dgm:pt>
    <dgm:pt modelId="{4CB9002D-F0D1-464B-B64A-847537D14211}" type="pres">
      <dgm:prSet presAssocID="{3BE45BC3-C14C-4CED-B084-0A12149DAE0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7CC2E-D52F-4254-A874-CEFCBFC21B93}" type="pres">
      <dgm:prSet presAssocID="{3BE45BC3-C14C-4CED-B084-0A12149DAE0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987A5C-0162-4D15-9BFF-E6B6F3469955}" type="presOf" srcId="{229E2381-F6A5-4342-AF8D-114CE17E6887}" destId="{01FE8EE1-C38B-48C2-88FB-FF7362536A6D}" srcOrd="0" destOrd="2" presId="urn:microsoft.com/office/officeart/2005/8/layout/hList1"/>
    <dgm:cxn modelId="{C707D06C-EE3A-4A81-B866-8E382A206952}" type="presOf" srcId="{E30573B8-FF23-41AD-AB24-DDA074C27AAB}" destId="{01FE8EE1-C38B-48C2-88FB-FF7362536A6D}" srcOrd="0" destOrd="1" presId="urn:microsoft.com/office/officeart/2005/8/layout/hList1"/>
    <dgm:cxn modelId="{08D15238-F2E3-492B-BAC0-69B1454FED45}" type="presOf" srcId="{289120C8-0A13-4A78-BF96-619B15A6004F}" destId="{E69D350F-4092-4CA6-867F-69B03EEA6F89}" srcOrd="0" destOrd="0" presId="urn:microsoft.com/office/officeart/2005/8/layout/hList1"/>
    <dgm:cxn modelId="{2BCD2BCD-132E-4E0B-865D-2E3AE248A94F}" type="presOf" srcId="{5125E96E-5965-442A-9ED1-35FD9CEFD506}" destId="{01FE8EE1-C38B-48C2-88FB-FF7362536A6D}" srcOrd="0" destOrd="3" presId="urn:microsoft.com/office/officeart/2005/8/layout/hList1"/>
    <dgm:cxn modelId="{54CCEC8A-AE71-45F3-A6DE-11429E5D67E3}" srcId="{289120C8-0A13-4A78-BF96-619B15A6004F}" destId="{85CC45CE-0576-4BE7-8ADB-302281D6FC65}" srcOrd="1" destOrd="0" parTransId="{FCCA599E-CF25-435C-912F-4FB7FAF10DB4}" sibTransId="{979E2E60-65EC-498C-80F1-C5CF83BC4197}"/>
    <dgm:cxn modelId="{3F9FF7E8-CE7E-44C1-9A4D-3D309300F4D0}" type="presOf" srcId="{7AF2D5DE-6D3E-4C02-8B99-6049E20393F7}" destId="{6DF374C3-5E9F-4109-9E63-E3CB8E01C61F}" srcOrd="0" destOrd="0" presId="urn:microsoft.com/office/officeart/2005/8/layout/hList1"/>
    <dgm:cxn modelId="{FDD7200F-D141-4D81-BDB6-AEC93FE4EB02}" srcId="{3BE45BC3-C14C-4CED-B084-0A12149DAE0E}" destId="{DEB4A420-1F68-4B13-843A-4BE1513BDAE4}" srcOrd="1" destOrd="0" parTransId="{D0A70962-601F-4372-B77C-4D490DEBC200}" sibTransId="{E7BE356F-D6E0-496B-9DFD-D9465E4D6E64}"/>
    <dgm:cxn modelId="{40C329ED-54B4-40F4-A1ED-372A89D9F678}" type="presOf" srcId="{64D62BF8-112E-44D6-B14C-674B88590651}" destId="{EF833D98-1803-4290-92FA-0499C65F7A9E}" srcOrd="0" destOrd="2" presId="urn:microsoft.com/office/officeart/2005/8/layout/hList1"/>
    <dgm:cxn modelId="{7503EA63-D631-40E0-ADB4-0B273FD3B189}" type="presOf" srcId="{C23A4E74-9FE0-471F-BEB4-F29990AB884A}" destId="{01FE8EE1-C38B-48C2-88FB-FF7362536A6D}" srcOrd="0" destOrd="0" presId="urn:microsoft.com/office/officeart/2005/8/layout/hList1"/>
    <dgm:cxn modelId="{B235E8D4-6A8B-457F-A34B-912CCB6CDA44}" srcId="{0AA8E935-4391-42CE-A27A-03186BFE4F1F}" destId="{5125E96E-5965-442A-9ED1-35FD9CEFD506}" srcOrd="3" destOrd="0" parTransId="{3F9D6F5C-7FC5-4DD6-ACA9-50CD03DADE30}" sibTransId="{B2D68AC0-7170-496B-93D8-B3C81A441306}"/>
    <dgm:cxn modelId="{48CE1F3A-43CB-4E38-A596-D8023CE1B7C8}" srcId="{7AF2D5DE-6D3E-4C02-8B99-6049E20393F7}" destId="{0AA8E935-4391-42CE-A27A-03186BFE4F1F}" srcOrd="1" destOrd="0" parTransId="{88EFE249-382A-4D68-B82D-A6FC0D729A55}" sibTransId="{5BFA028C-C099-4263-9D3C-14315E75CB08}"/>
    <dgm:cxn modelId="{73251069-9C56-4183-9BE3-6B44D74242E8}" srcId="{289120C8-0A13-4A78-BF96-619B15A6004F}" destId="{980DFE70-90E0-422F-89B7-DB05D478E5C1}" srcOrd="0" destOrd="0" parTransId="{C73FD9D7-C225-4FBB-908E-626616F8A5CF}" sibTransId="{EB596950-ABB5-4D1A-B858-A59001AD94B7}"/>
    <dgm:cxn modelId="{3D641DEE-2292-4CE2-A154-170CF4616B71}" srcId="{0AA8E935-4391-42CE-A27A-03186BFE4F1F}" destId="{229E2381-F6A5-4342-AF8D-114CE17E6887}" srcOrd="2" destOrd="0" parTransId="{09DECAE5-B52C-4766-AACA-0803BE71C5BB}" sibTransId="{CAEF2C7C-1672-4EAB-955B-0E4C7DC5CDC4}"/>
    <dgm:cxn modelId="{30F92C4B-09A3-4032-87B2-A67E34707D74}" srcId="{7AF2D5DE-6D3E-4C02-8B99-6049E20393F7}" destId="{3BE45BC3-C14C-4CED-B084-0A12149DAE0E}" srcOrd="2" destOrd="0" parTransId="{72CEFB6B-A357-4B24-822E-4E7730C92B1D}" sibTransId="{A4D201BE-8C13-42A3-879C-31D08905DF25}"/>
    <dgm:cxn modelId="{3DCEC3C6-65DC-42CE-BDBB-06CB90220DFC}" type="presOf" srcId="{6A076505-8602-4E97-8880-6AA1A9DEBC76}" destId="{0B37CC2E-D52F-4254-A874-CEFCBFC21B93}" srcOrd="0" destOrd="0" presId="urn:microsoft.com/office/officeart/2005/8/layout/hList1"/>
    <dgm:cxn modelId="{10796000-93A7-486A-A74D-04A341DA9163}" srcId="{3BE45BC3-C14C-4CED-B084-0A12149DAE0E}" destId="{0DC80C61-553F-429C-A095-12383F6DA035}" srcOrd="2" destOrd="0" parTransId="{6DEC6C85-3E78-4C94-A974-D054F00C8680}" sibTransId="{E609C101-1042-47D6-851D-FDCE87C17013}"/>
    <dgm:cxn modelId="{BB5A057E-9805-4B32-BB49-A8C81C7883B1}" srcId="{289120C8-0A13-4A78-BF96-619B15A6004F}" destId="{64D62BF8-112E-44D6-B14C-674B88590651}" srcOrd="2" destOrd="0" parTransId="{160D1A86-C175-4AF2-9658-BA9FBC34AF79}" sibTransId="{835ACEA5-72F0-456C-B05C-052A2C8BD5A5}"/>
    <dgm:cxn modelId="{EF397DA5-6C00-4A34-9F91-DEFC39035A8C}" type="presOf" srcId="{0AA8E935-4391-42CE-A27A-03186BFE4F1F}" destId="{E1AF61C3-BF6A-4712-B415-6AF8C94AE9FC}" srcOrd="0" destOrd="0" presId="urn:microsoft.com/office/officeart/2005/8/layout/hList1"/>
    <dgm:cxn modelId="{5ADD6DA7-F172-4DB3-9A0F-990189AF97FC}" type="presOf" srcId="{3BE45BC3-C14C-4CED-B084-0A12149DAE0E}" destId="{4CB9002D-F0D1-464B-B64A-847537D14211}" srcOrd="0" destOrd="0" presId="urn:microsoft.com/office/officeart/2005/8/layout/hList1"/>
    <dgm:cxn modelId="{62D0FE5F-9008-406E-950D-88CF5C73396E}" type="presOf" srcId="{85CC45CE-0576-4BE7-8ADB-302281D6FC65}" destId="{EF833D98-1803-4290-92FA-0499C65F7A9E}" srcOrd="0" destOrd="1" presId="urn:microsoft.com/office/officeart/2005/8/layout/hList1"/>
    <dgm:cxn modelId="{C2FD0AE7-EB22-4EC8-90ED-64DD157FE150}" srcId="{0AA8E935-4391-42CE-A27A-03186BFE4F1F}" destId="{C23A4E74-9FE0-471F-BEB4-F29990AB884A}" srcOrd="0" destOrd="0" parTransId="{74F6CE8F-5AB8-4860-85F7-CFDFD348E0F5}" sibTransId="{DC0CE331-E02E-4546-8BE8-7108B17B9E86}"/>
    <dgm:cxn modelId="{BA4AAFFB-7354-4CB9-8CC1-67F4FF3FE1B3}" type="presOf" srcId="{DEB4A420-1F68-4B13-843A-4BE1513BDAE4}" destId="{0B37CC2E-D52F-4254-A874-CEFCBFC21B93}" srcOrd="0" destOrd="1" presId="urn:microsoft.com/office/officeart/2005/8/layout/hList1"/>
    <dgm:cxn modelId="{E94974E6-031A-46B2-A591-90CCA1324FB0}" srcId="{3BE45BC3-C14C-4CED-B084-0A12149DAE0E}" destId="{6A076505-8602-4E97-8880-6AA1A9DEBC76}" srcOrd="0" destOrd="0" parTransId="{02E004C1-088F-41C0-8032-1704B8913F7E}" sibTransId="{FF782458-799B-4478-BAC2-4FF6FF721060}"/>
    <dgm:cxn modelId="{C58D7874-6FC9-4988-A6B4-D71A264BB2C1}" type="presOf" srcId="{980DFE70-90E0-422F-89B7-DB05D478E5C1}" destId="{EF833D98-1803-4290-92FA-0499C65F7A9E}" srcOrd="0" destOrd="0" presId="urn:microsoft.com/office/officeart/2005/8/layout/hList1"/>
    <dgm:cxn modelId="{ED2A2082-5A00-40DD-83BD-1460522B3205}" srcId="{7AF2D5DE-6D3E-4C02-8B99-6049E20393F7}" destId="{289120C8-0A13-4A78-BF96-619B15A6004F}" srcOrd="0" destOrd="0" parTransId="{7427160D-E178-4200-83D7-999EE64D5235}" sibTransId="{E83D3F5F-6DEC-422C-AE0C-E2B7CCF5C0D4}"/>
    <dgm:cxn modelId="{B3910FC5-DA24-4CCD-B410-AF1CFC7291C3}" srcId="{0AA8E935-4391-42CE-A27A-03186BFE4F1F}" destId="{E30573B8-FF23-41AD-AB24-DDA074C27AAB}" srcOrd="1" destOrd="0" parTransId="{D10C9D0D-30BE-4A8F-9040-D8D19F6EB572}" sibTransId="{0C3F0064-D531-4465-A949-188AED95CB2E}"/>
    <dgm:cxn modelId="{BB704128-244B-4033-80D0-07ECA39834F1}" type="presOf" srcId="{0DC80C61-553F-429C-A095-12383F6DA035}" destId="{0B37CC2E-D52F-4254-A874-CEFCBFC21B93}" srcOrd="0" destOrd="2" presId="urn:microsoft.com/office/officeart/2005/8/layout/hList1"/>
    <dgm:cxn modelId="{4DEB3A93-3DB9-47E7-A11A-019D811DB019}" type="presParOf" srcId="{6DF374C3-5E9F-4109-9E63-E3CB8E01C61F}" destId="{7FF66DC2-707B-4FA0-AB77-AB52C47DFBD9}" srcOrd="0" destOrd="0" presId="urn:microsoft.com/office/officeart/2005/8/layout/hList1"/>
    <dgm:cxn modelId="{E6712AD7-EC03-4B22-92D0-3B5257F655DB}" type="presParOf" srcId="{7FF66DC2-707B-4FA0-AB77-AB52C47DFBD9}" destId="{E69D350F-4092-4CA6-867F-69B03EEA6F89}" srcOrd="0" destOrd="0" presId="urn:microsoft.com/office/officeart/2005/8/layout/hList1"/>
    <dgm:cxn modelId="{85A0F135-C3D4-45FC-9CE6-441791A97567}" type="presParOf" srcId="{7FF66DC2-707B-4FA0-AB77-AB52C47DFBD9}" destId="{EF833D98-1803-4290-92FA-0499C65F7A9E}" srcOrd="1" destOrd="0" presId="urn:microsoft.com/office/officeart/2005/8/layout/hList1"/>
    <dgm:cxn modelId="{B3D95DDA-2B75-435B-9D34-12119B4F0997}" type="presParOf" srcId="{6DF374C3-5E9F-4109-9E63-E3CB8E01C61F}" destId="{092B7B3A-6723-4F2E-9CC1-B79013C848A7}" srcOrd="1" destOrd="0" presId="urn:microsoft.com/office/officeart/2005/8/layout/hList1"/>
    <dgm:cxn modelId="{E682128F-3CD8-4CD3-AEBD-6A520E71ECB4}" type="presParOf" srcId="{6DF374C3-5E9F-4109-9E63-E3CB8E01C61F}" destId="{8244C036-26DE-4BF6-9D09-47E1D0B4DAF5}" srcOrd="2" destOrd="0" presId="urn:microsoft.com/office/officeart/2005/8/layout/hList1"/>
    <dgm:cxn modelId="{A36299B4-C15E-445A-90D2-59A8D1ECB03E}" type="presParOf" srcId="{8244C036-26DE-4BF6-9D09-47E1D0B4DAF5}" destId="{E1AF61C3-BF6A-4712-B415-6AF8C94AE9FC}" srcOrd="0" destOrd="0" presId="urn:microsoft.com/office/officeart/2005/8/layout/hList1"/>
    <dgm:cxn modelId="{C7ADCAE5-E2BD-4535-9044-6E97A00AA28E}" type="presParOf" srcId="{8244C036-26DE-4BF6-9D09-47E1D0B4DAF5}" destId="{01FE8EE1-C38B-48C2-88FB-FF7362536A6D}" srcOrd="1" destOrd="0" presId="urn:microsoft.com/office/officeart/2005/8/layout/hList1"/>
    <dgm:cxn modelId="{D994CF85-C6F1-4B99-8EE8-A5342E050ADD}" type="presParOf" srcId="{6DF374C3-5E9F-4109-9E63-E3CB8E01C61F}" destId="{88334343-DC77-4FC4-83F9-758869DCF5CE}" srcOrd="3" destOrd="0" presId="urn:microsoft.com/office/officeart/2005/8/layout/hList1"/>
    <dgm:cxn modelId="{0F0F7BAB-9276-42F1-A677-BCF7F59CDA0E}" type="presParOf" srcId="{6DF374C3-5E9F-4109-9E63-E3CB8E01C61F}" destId="{3E56C42E-2992-4E4F-946D-EB025AA33A23}" srcOrd="4" destOrd="0" presId="urn:microsoft.com/office/officeart/2005/8/layout/hList1"/>
    <dgm:cxn modelId="{DEF0DDB4-B1F0-4AD5-8C11-863C2E33D0D3}" type="presParOf" srcId="{3E56C42E-2992-4E4F-946D-EB025AA33A23}" destId="{4CB9002D-F0D1-464B-B64A-847537D14211}" srcOrd="0" destOrd="0" presId="urn:microsoft.com/office/officeart/2005/8/layout/hList1"/>
    <dgm:cxn modelId="{3EBBA240-2217-4EE1-8535-E19835E58E57}" type="presParOf" srcId="{3E56C42E-2992-4E4F-946D-EB025AA33A23}" destId="{0B37CC2E-D52F-4254-A874-CEFCBFC21B93}" srcOrd="1" destOrd="0" presId="urn:microsoft.com/office/officeart/2005/8/layout/hList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F2D5DE-6D3E-4C02-8B99-6049E20393F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120C8-0A13-4A78-BF96-619B15A6004F}">
      <dgm:prSet phldrT="[Текст]"/>
      <dgm:spPr/>
      <dgm:t>
        <a:bodyPr/>
        <a:lstStyle/>
        <a:p>
          <a:r>
            <a:rPr lang="ru-RU" dirty="0" smtClean="0"/>
            <a:t>2019-2020</a:t>
          </a:r>
          <a:endParaRPr lang="ru-RU" dirty="0"/>
        </a:p>
      </dgm:t>
    </dgm:pt>
    <dgm:pt modelId="{7427160D-E178-4200-83D7-999EE64D5235}" type="parTrans" cxnId="{ED2A2082-5A00-40DD-83BD-1460522B3205}">
      <dgm:prSet/>
      <dgm:spPr/>
      <dgm:t>
        <a:bodyPr/>
        <a:lstStyle/>
        <a:p>
          <a:endParaRPr lang="ru-RU"/>
        </a:p>
      </dgm:t>
    </dgm:pt>
    <dgm:pt modelId="{E83D3F5F-6DEC-422C-AE0C-E2B7CCF5C0D4}" type="sibTrans" cxnId="{ED2A2082-5A00-40DD-83BD-1460522B3205}">
      <dgm:prSet/>
      <dgm:spPr/>
      <dgm:t>
        <a:bodyPr/>
        <a:lstStyle/>
        <a:p>
          <a:endParaRPr lang="ru-RU"/>
        </a:p>
      </dgm:t>
    </dgm:pt>
    <dgm:pt modelId="{980DFE70-90E0-422F-89B7-DB05D478E5C1}">
      <dgm:prSet phldrT="[Текст]" custT="1"/>
      <dgm:spPr/>
      <dgm:t>
        <a:bodyPr/>
        <a:lstStyle/>
        <a:p>
          <a:r>
            <a:rPr lang="ru-RU" sz="2000" dirty="0" smtClean="0"/>
            <a:t>Участвовали</a:t>
          </a:r>
          <a:r>
            <a:rPr lang="ru-RU" sz="3700" dirty="0" smtClean="0"/>
            <a:t> </a:t>
          </a:r>
          <a:r>
            <a:rPr lang="ru-RU" sz="3700" dirty="0" smtClean="0"/>
            <a:t>-116 </a:t>
          </a:r>
          <a:endParaRPr lang="ru-RU" sz="1600" dirty="0"/>
        </a:p>
      </dgm:t>
    </dgm:pt>
    <dgm:pt modelId="{C73FD9D7-C225-4FBB-908E-626616F8A5CF}" type="parTrans" cxnId="{73251069-9C56-4183-9BE3-6B44D74242E8}">
      <dgm:prSet/>
      <dgm:spPr/>
      <dgm:t>
        <a:bodyPr/>
        <a:lstStyle/>
        <a:p>
          <a:endParaRPr lang="ru-RU"/>
        </a:p>
      </dgm:t>
    </dgm:pt>
    <dgm:pt modelId="{EB596950-ABB5-4D1A-B858-A59001AD94B7}" type="sibTrans" cxnId="{73251069-9C56-4183-9BE3-6B44D74242E8}">
      <dgm:prSet/>
      <dgm:spPr/>
      <dgm:t>
        <a:bodyPr/>
        <a:lstStyle/>
        <a:p>
          <a:endParaRPr lang="ru-RU"/>
        </a:p>
      </dgm:t>
    </dgm:pt>
    <dgm:pt modelId="{0AA8E935-4391-42CE-A27A-03186BFE4F1F}">
      <dgm:prSet phldrT="[Текст]"/>
      <dgm:spPr/>
      <dgm:t>
        <a:bodyPr/>
        <a:lstStyle/>
        <a:p>
          <a:r>
            <a:rPr lang="ru-RU" dirty="0" smtClean="0"/>
            <a:t>2018-2019</a:t>
          </a:r>
          <a:endParaRPr lang="ru-RU" dirty="0"/>
        </a:p>
      </dgm:t>
    </dgm:pt>
    <dgm:pt modelId="{88EFE249-382A-4D68-B82D-A6FC0D729A55}" type="parTrans" cxnId="{48CE1F3A-43CB-4E38-A596-D8023CE1B7C8}">
      <dgm:prSet/>
      <dgm:spPr/>
      <dgm:t>
        <a:bodyPr/>
        <a:lstStyle/>
        <a:p>
          <a:endParaRPr lang="ru-RU"/>
        </a:p>
      </dgm:t>
    </dgm:pt>
    <dgm:pt modelId="{5BFA028C-C099-4263-9D3C-14315E75CB08}" type="sibTrans" cxnId="{48CE1F3A-43CB-4E38-A596-D8023CE1B7C8}">
      <dgm:prSet/>
      <dgm:spPr/>
      <dgm:t>
        <a:bodyPr/>
        <a:lstStyle/>
        <a:p>
          <a:endParaRPr lang="ru-RU"/>
        </a:p>
      </dgm:t>
    </dgm:pt>
    <dgm:pt modelId="{C23A4E74-9FE0-471F-BEB4-F29990AB884A}">
      <dgm:prSet phldrT="[Текст]" custT="1"/>
      <dgm:spPr/>
      <dgm:t>
        <a:bodyPr/>
        <a:lstStyle/>
        <a:p>
          <a:r>
            <a:rPr lang="ru-RU" sz="2000" dirty="0" smtClean="0"/>
            <a:t>Участвовали</a:t>
          </a:r>
          <a:r>
            <a:rPr lang="ru-RU" sz="3100" dirty="0" smtClean="0"/>
            <a:t> -</a:t>
          </a:r>
          <a:r>
            <a:rPr lang="ru-RU" sz="3100" dirty="0" smtClean="0"/>
            <a:t>110</a:t>
          </a:r>
          <a:endParaRPr lang="ru-RU" sz="1600" dirty="0"/>
        </a:p>
      </dgm:t>
    </dgm:pt>
    <dgm:pt modelId="{74F6CE8F-5AB8-4860-85F7-CFDFD348E0F5}" type="parTrans" cxnId="{C2FD0AE7-EB22-4EC8-90ED-64DD157FE150}">
      <dgm:prSet/>
      <dgm:spPr/>
      <dgm:t>
        <a:bodyPr/>
        <a:lstStyle/>
        <a:p>
          <a:endParaRPr lang="ru-RU"/>
        </a:p>
      </dgm:t>
    </dgm:pt>
    <dgm:pt modelId="{DC0CE331-E02E-4546-8BE8-7108B17B9E86}" type="sibTrans" cxnId="{C2FD0AE7-EB22-4EC8-90ED-64DD157FE150}">
      <dgm:prSet/>
      <dgm:spPr/>
      <dgm:t>
        <a:bodyPr/>
        <a:lstStyle/>
        <a:p>
          <a:endParaRPr lang="ru-RU"/>
        </a:p>
      </dgm:t>
    </dgm:pt>
    <dgm:pt modelId="{B2A75DA0-9581-4672-B4B1-0810A7DBE6C7}">
      <dgm:prSet phldrT="[Текст]" custT="1"/>
      <dgm:spPr/>
      <dgm:t>
        <a:bodyPr/>
        <a:lstStyle/>
        <a:p>
          <a:r>
            <a:rPr lang="ru-RU" sz="3100" dirty="0" smtClean="0"/>
            <a:t>1 </a:t>
          </a:r>
          <a:r>
            <a:rPr lang="ru-RU" sz="2000" dirty="0" smtClean="0"/>
            <a:t>победитель </a:t>
          </a:r>
          <a:endParaRPr lang="ru-RU" sz="2000" dirty="0"/>
        </a:p>
      </dgm:t>
    </dgm:pt>
    <dgm:pt modelId="{0552934E-3F23-43D2-BEFC-54B8D3139386}" type="parTrans" cxnId="{FDCE00CC-E0E0-4C4B-820F-66FF1F0A6C72}">
      <dgm:prSet/>
      <dgm:spPr/>
      <dgm:t>
        <a:bodyPr/>
        <a:lstStyle/>
        <a:p>
          <a:endParaRPr lang="ru-RU"/>
        </a:p>
      </dgm:t>
    </dgm:pt>
    <dgm:pt modelId="{42C514E1-FD1E-4CA8-BC08-D87B7A9589F4}" type="sibTrans" cxnId="{FDCE00CC-E0E0-4C4B-820F-66FF1F0A6C72}">
      <dgm:prSet/>
      <dgm:spPr/>
      <dgm:t>
        <a:bodyPr/>
        <a:lstStyle/>
        <a:p>
          <a:endParaRPr lang="ru-RU"/>
        </a:p>
      </dgm:t>
    </dgm:pt>
    <dgm:pt modelId="{1751B583-7281-4F03-A1D8-DCCC4C7787BC}">
      <dgm:prSet phldrT="[Текст]"/>
      <dgm:spPr/>
      <dgm:t>
        <a:bodyPr/>
        <a:lstStyle/>
        <a:p>
          <a:r>
            <a:rPr lang="ru-RU" dirty="0" smtClean="0"/>
            <a:t>2017-2018</a:t>
          </a:r>
          <a:endParaRPr lang="ru-RU" dirty="0"/>
        </a:p>
      </dgm:t>
    </dgm:pt>
    <dgm:pt modelId="{D5D21ADF-8BD6-445D-BB86-26963DDE0CF6}" type="parTrans" cxnId="{F70E0516-3F64-4E26-BBB1-1408D7486B29}">
      <dgm:prSet/>
      <dgm:spPr/>
      <dgm:t>
        <a:bodyPr/>
        <a:lstStyle/>
        <a:p>
          <a:endParaRPr lang="ru-RU"/>
        </a:p>
      </dgm:t>
    </dgm:pt>
    <dgm:pt modelId="{590700A0-BF9B-4283-AAA4-B62922372A53}" type="sibTrans" cxnId="{F70E0516-3F64-4E26-BBB1-1408D7486B29}">
      <dgm:prSet/>
      <dgm:spPr/>
      <dgm:t>
        <a:bodyPr/>
        <a:lstStyle/>
        <a:p>
          <a:endParaRPr lang="ru-RU"/>
        </a:p>
      </dgm:t>
    </dgm:pt>
    <dgm:pt modelId="{ED60747F-492F-411D-AC47-7509C0397319}">
      <dgm:prSet phldrT="[Текст]" custT="1"/>
      <dgm:spPr/>
      <dgm:t>
        <a:bodyPr/>
        <a:lstStyle/>
        <a:p>
          <a:r>
            <a:rPr lang="ru-RU" sz="2000" dirty="0" smtClean="0"/>
            <a:t>Участвовали </a:t>
          </a:r>
          <a:r>
            <a:rPr lang="ru-RU" sz="1600" dirty="0" smtClean="0"/>
            <a:t> -</a:t>
          </a:r>
          <a:r>
            <a:rPr lang="ru-RU" sz="3100" dirty="0" smtClean="0"/>
            <a:t> 124 </a:t>
          </a:r>
          <a:endParaRPr lang="ru-RU" sz="1600" dirty="0"/>
        </a:p>
      </dgm:t>
    </dgm:pt>
    <dgm:pt modelId="{E345133B-96F3-4060-BC25-43583E80BB95}" type="parTrans" cxnId="{936837C5-76C4-4BE8-825D-151224C30B22}">
      <dgm:prSet/>
      <dgm:spPr/>
      <dgm:t>
        <a:bodyPr/>
        <a:lstStyle/>
        <a:p>
          <a:endParaRPr lang="ru-RU"/>
        </a:p>
      </dgm:t>
    </dgm:pt>
    <dgm:pt modelId="{4EA31C15-9CDA-4CB2-8471-6518EFE0121B}" type="sibTrans" cxnId="{936837C5-76C4-4BE8-825D-151224C30B22}">
      <dgm:prSet/>
      <dgm:spPr/>
      <dgm:t>
        <a:bodyPr/>
        <a:lstStyle/>
        <a:p>
          <a:endParaRPr lang="ru-RU"/>
        </a:p>
      </dgm:t>
    </dgm:pt>
    <dgm:pt modelId="{C8DBEF97-5592-4D19-8535-FF3B1CBE1D87}">
      <dgm:prSet phldrT="[Текст]" custT="1"/>
      <dgm:spPr/>
      <dgm:t>
        <a:bodyPr/>
        <a:lstStyle/>
        <a:p>
          <a:r>
            <a:rPr lang="ru-RU" sz="3100" dirty="0" smtClean="0"/>
            <a:t>3 </a:t>
          </a:r>
          <a:r>
            <a:rPr lang="ru-RU" sz="1800" dirty="0" smtClean="0"/>
            <a:t>победителя</a:t>
          </a:r>
          <a:endParaRPr lang="ru-RU" sz="1800" dirty="0"/>
        </a:p>
      </dgm:t>
    </dgm:pt>
    <dgm:pt modelId="{CEC92250-5598-4254-A3CD-91A08019B597}" type="parTrans" cxnId="{732F1005-44B9-4560-8C0B-39C6066C3B60}">
      <dgm:prSet/>
      <dgm:spPr/>
      <dgm:t>
        <a:bodyPr/>
        <a:lstStyle/>
        <a:p>
          <a:endParaRPr lang="ru-RU"/>
        </a:p>
      </dgm:t>
    </dgm:pt>
    <dgm:pt modelId="{E993C6AB-10CC-4000-9A61-A9D34BEBA210}" type="sibTrans" cxnId="{732F1005-44B9-4560-8C0B-39C6066C3B60}">
      <dgm:prSet/>
      <dgm:spPr/>
      <dgm:t>
        <a:bodyPr/>
        <a:lstStyle/>
        <a:p>
          <a:endParaRPr lang="ru-RU"/>
        </a:p>
      </dgm:t>
    </dgm:pt>
    <dgm:pt modelId="{36C412BE-6FB3-44A8-8939-926386680407}">
      <dgm:prSet phldrT="[Текст]" custT="1"/>
      <dgm:spPr/>
      <dgm:t>
        <a:bodyPr/>
        <a:lstStyle/>
        <a:p>
          <a:r>
            <a:rPr lang="ru-RU" sz="3100" dirty="0" smtClean="0"/>
            <a:t>31 </a:t>
          </a:r>
          <a:r>
            <a:rPr lang="ru-RU" sz="1800" dirty="0" smtClean="0"/>
            <a:t>призер</a:t>
          </a:r>
          <a:endParaRPr lang="ru-RU" sz="1800" dirty="0"/>
        </a:p>
      </dgm:t>
    </dgm:pt>
    <dgm:pt modelId="{15CF2440-4EC4-4E54-991A-E4016123BABB}" type="parTrans" cxnId="{DD551DA6-F22D-413F-B524-63F267A227DC}">
      <dgm:prSet/>
      <dgm:spPr/>
      <dgm:t>
        <a:bodyPr/>
        <a:lstStyle/>
        <a:p>
          <a:endParaRPr lang="ru-RU"/>
        </a:p>
      </dgm:t>
    </dgm:pt>
    <dgm:pt modelId="{5408CD3C-40EB-4A05-9460-11E2FFEC8009}" type="sibTrans" cxnId="{DD551DA6-F22D-413F-B524-63F267A227DC}">
      <dgm:prSet/>
      <dgm:spPr/>
      <dgm:t>
        <a:bodyPr/>
        <a:lstStyle/>
        <a:p>
          <a:endParaRPr lang="ru-RU"/>
        </a:p>
      </dgm:t>
    </dgm:pt>
    <dgm:pt modelId="{0E1AA03E-CF69-4B3F-AECC-7947568327FA}">
      <dgm:prSet phldrT="[Текст]" custT="1"/>
      <dgm:spPr/>
      <dgm:t>
        <a:bodyPr/>
        <a:lstStyle/>
        <a:p>
          <a:r>
            <a:rPr lang="ru-RU" sz="3100" dirty="0" smtClean="0"/>
            <a:t>25 </a:t>
          </a:r>
          <a:r>
            <a:rPr lang="ru-RU" sz="1800" dirty="0" smtClean="0"/>
            <a:t>призеров</a:t>
          </a:r>
          <a:endParaRPr lang="ru-RU" sz="1800" dirty="0"/>
        </a:p>
      </dgm:t>
    </dgm:pt>
    <dgm:pt modelId="{EAAA83CB-5C7B-42FF-914E-CBF3E6CE1A2F}" type="parTrans" cxnId="{58C546AB-BA74-4B37-A948-9004D5CD0072}">
      <dgm:prSet/>
      <dgm:spPr/>
      <dgm:t>
        <a:bodyPr/>
        <a:lstStyle/>
        <a:p>
          <a:endParaRPr lang="ru-RU"/>
        </a:p>
      </dgm:t>
    </dgm:pt>
    <dgm:pt modelId="{70B9E89C-F159-46D3-B96D-6658B2863B10}" type="sibTrans" cxnId="{58C546AB-BA74-4B37-A948-9004D5CD0072}">
      <dgm:prSet/>
      <dgm:spPr/>
      <dgm:t>
        <a:bodyPr/>
        <a:lstStyle/>
        <a:p>
          <a:endParaRPr lang="ru-RU"/>
        </a:p>
      </dgm:t>
    </dgm:pt>
    <dgm:pt modelId="{15CCDAD5-17D5-4266-9A10-CA456D9495A5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r>
            <a:rPr lang="ru-RU" sz="2800" dirty="0" smtClean="0"/>
            <a:t>1 </a:t>
          </a:r>
          <a:r>
            <a:rPr lang="ru-RU" sz="2400" dirty="0" smtClean="0"/>
            <a:t> победить   </a:t>
          </a:r>
          <a:endParaRPr lang="ru-RU" sz="2400" dirty="0"/>
        </a:p>
      </dgm:t>
    </dgm:pt>
    <dgm:pt modelId="{545B3C3D-B047-433D-A96F-E66E787F3A52}" type="parTrans" cxnId="{0814DA12-3FD0-4FC4-B203-7BF682C83AE9}">
      <dgm:prSet/>
      <dgm:spPr/>
      <dgm:t>
        <a:bodyPr/>
        <a:lstStyle/>
        <a:p>
          <a:endParaRPr lang="ru-RU"/>
        </a:p>
      </dgm:t>
    </dgm:pt>
    <dgm:pt modelId="{66FD94F0-E7CB-410B-AD48-E93F03E19039}" type="sibTrans" cxnId="{0814DA12-3FD0-4FC4-B203-7BF682C83AE9}">
      <dgm:prSet/>
      <dgm:spPr/>
      <dgm:t>
        <a:bodyPr/>
        <a:lstStyle/>
        <a:p>
          <a:endParaRPr lang="ru-RU"/>
        </a:p>
      </dgm:t>
    </dgm:pt>
    <dgm:pt modelId="{02FD7375-7D6D-4391-9913-8C93FECCCFBC}">
      <dgm:prSet phldrT="[Текст]" custT="1"/>
      <dgm:spPr/>
      <dgm:t>
        <a:bodyPr/>
        <a:lstStyle/>
        <a:p>
          <a:r>
            <a:rPr lang="ru-RU" sz="2400" dirty="0" smtClean="0"/>
            <a:t> </a:t>
          </a:r>
          <a:r>
            <a:rPr lang="ru-RU" sz="2800" dirty="0" smtClean="0"/>
            <a:t>28</a:t>
          </a:r>
          <a:r>
            <a:rPr lang="ru-RU" sz="2400" dirty="0" smtClean="0"/>
            <a:t> призеров </a:t>
          </a:r>
          <a:endParaRPr lang="ru-RU" sz="2400" dirty="0"/>
        </a:p>
      </dgm:t>
    </dgm:pt>
    <dgm:pt modelId="{F3F923CF-369C-4ECB-A2E2-7E42C5AFA7B7}" type="parTrans" cxnId="{0AB51A34-A5E8-456C-8F8B-7BB8D12EF85A}">
      <dgm:prSet/>
      <dgm:spPr/>
      <dgm:t>
        <a:bodyPr/>
        <a:lstStyle/>
        <a:p>
          <a:endParaRPr lang="ru-RU"/>
        </a:p>
      </dgm:t>
    </dgm:pt>
    <dgm:pt modelId="{3E85B9F8-627F-40C6-83FB-328F9806DAA1}" type="sibTrans" cxnId="{0AB51A34-A5E8-456C-8F8B-7BB8D12EF85A}">
      <dgm:prSet/>
      <dgm:spPr/>
      <dgm:t>
        <a:bodyPr/>
        <a:lstStyle/>
        <a:p>
          <a:endParaRPr lang="ru-RU"/>
        </a:p>
      </dgm:t>
    </dgm:pt>
    <dgm:pt modelId="{6DF374C3-5E9F-4109-9E63-E3CB8E01C61F}" type="pres">
      <dgm:prSet presAssocID="{7AF2D5DE-6D3E-4C02-8B99-6049E20393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F66DC2-707B-4FA0-AB77-AB52C47DFBD9}" type="pres">
      <dgm:prSet presAssocID="{289120C8-0A13-4A78-BF96-619B15A6004F}" presName="composite" presStyleCnt="0"/>
      <dgm:spPr/>
    </dgm:pt>
    <dgm:pt modelId="{E69D350F-4092-4CA6-867F-69B03EEA6F89}" type="pres">
      <dgm:prSet presAssocID="{289120C8-0A13-4A78-BF96-619B15A6004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33D98-1803-4290-92FA-0499C65F7A9E}" type="pres">
      <dgm:prSet presAssocID="{289120C8-0A13-4A78-BF96-619B15A6004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B7B3A-6723-4F2E-9CC1-B79013C848A7}" type="pres">
      <dgm:prSet presAssocID="{E83D3F5F-6DEC-422C-AE0C-E2B7CCF5C0D4}" presName="space" presStyleCnt="0"/>
      <dgm:spPr/>
    </dgm:pt>
    <dgm:pt modelId="{8244C036-26DE-4BF6-9D09-47E1D0B4DAF5}" type="pres">
      <dgm:prSet presAssocID="{0AA8E935-4391-42CE-A27A-03186BFE4F1F}" presName="composite" presStyleCnt="0"/>
      <dgm:spPr/>
    </dgm:pt>
    <dgm:pt modelId="{E1AF61C3-BF6A-4712-B415-6AF8C94AE9FC}" type="pres">
      <dgm:prSet presAssocID="{0AA8E935-4391-42CE-A27A-03186BFE4F1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E8EE1-C38B-48C2-88FB-FF7362536A6D}" type="pres">
      <dgm:prSet presAssocID="{0AA8E935-4391-42CE-A27A-03186BFE4F1F}" presName="desTx" presStyleLbl="alignAccFollowNode1" presStyleIdx="1" presStyleCnt="3" custLinFactNeighborX="-1692" custLinFactNeighborY="-1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34343-DC77-4FC4-83F9-758869DCF5CE}" type="pres">
      <dgm:prSet presAssocID="{5BFA028C-C099-4263-9D3C-14315E75CB08}" presName="space" presStyleCnt="0"/>
      <dgm:spPr/>
    </dgm:pt>
    <dgm:pt modelId="{6A2F0F3A-1E75-401B-85A9-0857C6AE5A65}" type="pres">
      <dgm:prSet presAssocID="{1751B583-7281-4F03-A1D8-DCCC4C7787BC}" presName="composite" presStyleCnt="0"/>
      <dgm:spPr/>
    </dgm:pt>
    <dgm:pt modelId="{2AC5BF84-922F-413A-95B4-1D570F09052A}" type="pres">
      <dgm:prSet presAssocID="{1751B583-7281-4F03-A1D8-DCCC4C7787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B408A-3F1A-4A96-A36F-76058D1DE253}" type="pres">
      <dgm:prSet presAssocID="{1751B583-7281-4F03-A1D8-DCCC4C7787BC}" presName="desTx" presStyleLbl="alignAccFollowNode1" presStyleIdx="2" presStyleCnt="3" custLinFactNeighborX="103" custLinFactNeighborY="1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19FEA9-83B2-4CE9-95AB-2BFC80E8BCDB}" type="presOf" srcId="{0E1AA03E-CF69-4B3F-AECC-7947568327FA}" destId="{7F7B408A-3F1A-4A96-A36F-76058D1DE253}" srcOrd="0" destOrd="2" presId="urn:microsoft.com/office/officeart/2005/8/layout/hList1"/>
    <dgm:cxn modelId="{2409DF19-EE27-4FE7-8841-3A46E7D9855C}" type="presOf" srcId="{C8DBEF97-5592-4D19-8535-FF3B1CBE1D87}" destId="{7F7B408A-3F1A-4A96-A36F-76058D1DE253}" srcOrd="0" destOrd="1" presId="urn:microsoft.com/office/officeart/2005/8/layout/hList1"/>
    <dgm:cxn modelId="{55C92287-10C9-4D74-9E48-3A772882FDA5}" type="presOf" srcId="{36C412BE-6FB3-44A8-8939-926386680407}" destId="{01FE8EE1-C38B-48C2-88FB-FF7362536A6D}" srcOrd="0" destOrd="2" presId="urn:microsoft.com/office/officeart/2005/8/layout/hList1"/>
    <dgm:cxn modelId="{58C546AB-BA74-4B37-A948-9004D5CD0072}" srcId="{1751B583-7281-4F03-A1D8-DCCC4C7787BC}" destId="{0E1AA03E-CF69-4B3F-AECC-7947568327FA}" srcOrd="2" destOrd="0" parTransId="{EAAA83CB-5C7B-42FF-914E-CBF3E6CE1A2F}" sibTransId="{70B9E89C-F159-46D3-B96D-6658B2863B10}"/>
    <dgm:cxn modelId="{11B4702F-CF10-491A-A929-4A944744DBFB}" type="presOf" srcId="{B2A75DA0-9581-4672-B4B1-0810A7DBE6C7}" destId="{01FE8EE1-C38B-48C2-88FB-FF7362536A6D}" srcOrd="0" destOrd="1" presId="urn:microsoft.com/office/officeart/2005/8/layout/hList1"/>
    <dgm:cxn modelId="{FDCE00CC-E0E0-4C4B-820F-66FF1F0A6C72}" srcId="{0AA8E935-4391-42CE-A27A-03186BFE4F1F}" destId="{B2A75DA0-9581-4672-B4B1-0810A7DBE6C7}" srcOrd="1" destOrd="0" parTransId="{0552934E-3F23-43D2-BEFC-54B8D3139386}" sibTransId="{42C514E1-FD1E-4CA8-BC08-D87B7A9589F4}"/>
    <dgm:cxn modelId="{936837C5-76C4-4BE8-825D-151224C30B22}" srcId="{1751B583-7281-4F03-A1D8-DCCC4C7787BC}" destId="{ED60747F-492F-411D-AC47-7509C0397319}" srcOrd="0" destOrd="0" parTransId="{E345133B-96F3-4060-BC25-43583E80BB95}" sibTransId="{4EA31C15-9CDA-4CB2-8471-6518EFE0121B}"/>
    <dgm:cxn modelId="{F70E0516-3F64-4E26-BBB1-1408D7486B29}" srcId="{7AF2D5DE-6D3E-4C02-8B99-6049E20393F7}" destId="{1751B583-7281-4F03-A1D8-DCCC4C7787BC}" srcOrd="2" destOrd="0" parTransId="{D5D21ADF-8BD6-445D-BB86-26963DDE0CF6}" sibTransId="{590700A0-BF9B-4283-AAA4-B62922372A53}"/>
    <dgm:cxn modelId="{6347DC4E-163F-472D-92E6-01D83ED6CA74}" type="presOf" srcId="{02FD7375-7D6D-4391-9913-8C93FECCCFBC}" destId="{EF833D98-1803-4290-92FA-0499C65F7A9E}" srcOrd="0" destOrd="2" presId="urn:microsoft.com/office/officeart/2005/8/layout/hList1"/>
    <dgm:cxn modelId="{F6D32121-1DE7-4A5E-87E8-097A95320659}" type="presOf" srcId="{289120C8-0A13-4A78-BF96-619B15A6004F}" destId="{E69D350F-4092-4CA6-867F-69B03EEA6F89}" srcOrd="0" destOrd="0" presId="urn:microsoft.com/office/officeart/2005/8/layout/hList1"/>
    <dgm:cxn modelId="{0814DA12-3FD0-4FC4-B203-7BF682C83AE9}" srcId="{289120C8-0A13-4A78-BF96-619B15A6004F}" destId="{15CCDAD5-17D5-4266-9A10-CA456D9495A5}" srcOrd="1" destOrd="0" parTransId="{545B3C3D-B047-433D-A96F-E66E787F3A52}" sibTransId="{66FD94F0-E7CB-410B-AD48-E93F03E19039}"/>
    <dgm:cxn modelId="{48CE1F3A-43CB-4E38-A596-D8023CE1B7C8}" srcId="{7AF2D5DE-6D3E-4C02-8B99-6049E20393F7}" destId="{0AA8E935-4391-42CE-A27A-03186BFE4F1F}" srcOrd="1" destOrd="0" parTransId="{88EFE249-382A-4D68-B82D-A6FC0D729A55}" sibTransId="{5BFA028C-C099-4263-9D3C-14315E75CB08}"/>
    <dgm:cxn modelId="{732F1005-44B9-4560-8C0B-39C6066C3B60}" srcId="{1751B583-7281-4F03-A1D8-DCCC4C7787BC}" destId="{C8DBEF97-5592-4D19-8535-FF3B1CBE1D87}" srcOrd="1" destOrd="0" parTransId="{CEC92250-5598-4254-A3CD-91A08019B597}" sibTransId="{E993C6AB-10CC-4000-9A61-A9D34BEBA210}"/>
    <dgm:cxn modelId="{73251069-9C56-4183-9BE3-6B44D74242E8}" srcId="{289120C8-0A13-4A78-BF96-619B15A6004F}" destId="{980DFE70-90E0-422F-89B7-DB05D478E5C1}" srcOrd="0" destOrd="0" parTransId="{C73FD9D7-C225-4FBB-908E-626616F8A5CF}" sibTransId="{EB596950-ABB5-4D1A-B858-A59001AD94B7}"/>
    <dgm:cxn modelId="{DD551DA6-F22D-413F-B524-63F267A227DC}" srcId="{0AA8E935-4391-42CE-A27A-03186BFE4F1F}" destId="{36C412BE-6FB3-44A8-8939-926386680407}" srcOrd="2" destOrd="0" parTransId="{15CF2440-4EC4-4E54-991A-E4016123BABB}" sibTransId="{5408CD3C-40EB-4A05-9460-11E2FFEC8009}"/>
    <dgm:cxn modelId="{04F4030F-9CF8-4173-B3F6-0D072C9BC232}" type="presOf" srcId="{980DFE70-90E0-422F-89B7-DB05D478E5C1}" destId="{EF833D98-1803-4290-92FA-0499C65F7A9E}" srcOrd="0" destOrd="0" presId="urn:microsoft.com/office/officeart/2005/8/layout/hList1"/>
    <dgm:cxn modelId="{C2FD0AE7-EB22-4EC8-90ED-64DD157FE150}" srcId="{0AA8E935-4391-42CE-A27A-03186BFE4F1F}" destId="{C23A4E74-9FE0-471F-BEB4-F29990AB884A}" srcOrd="0" destOrd="0" parTransId="{74F6CE8F-5AB8-4860-85F7-CFDFD348E0F5}" sibTransId="{DC0CE331-E02E-4546-8BE8-7108B17B9E86}"/>
    <dgm:cxn modelId="{BF6386AB-F486-4B1B-B3D5-E0A18FE87798}" type="presOf" srcId="{ED60747F-492F-411D-AC47-7509C0397319}" destId="{7F7B408A-3F1A-4A96-A36F-76058D1DE253}" srcOrd="0" destOrd="0" presId="urn:microsoft.com/office/officeart/2005/8/layout/hList1"/>
    <dgm:cxn modelId="{EC6B2267-7750-4131-98BF-8E38618F66B3}" type="presOf" srcId="{15CCDAD5-17D5-4266-9A10-CA456D9495A5}" destId="{EF833D98-1803-4290-92FA-0499C65F7A9E}" srcOrd="0" destOrd="1" presId="urn:microsoft.com/office/officeart/2005/8/layout/hList1"/>
    <dgm:cxn modelId="{A1361600-79FD-4BFA-BC88-699BFBAE1411}" type="presOf" srcId="{C23A4E74-9FE0-471F-BEB4-F29990AB884A}" destId="{01FE8EE1-C38B-48C2-88FB-FF7362536A6D}" srcOrd="0" destOrd="0" presId="urn:microsoft.com/office/officeart/2005/8/layout/hList1"/>
    <dgm:cxn modelId="{ED2A2082-5A00-40DD-83BD-1460522B3205}" srcId="{7AF2D5DE-6D3E-4C02-8B99-6049E20393F7}" destId="{289120C8-0A13-4A78-BF96-619B15A6004F}" srcOrd="0" destOrd="0" parTransId="{7427160D-E178-4200-83D7-999EE64D5235}" sibTransId="{E83D3F5F-6DEC-422C-AE0C-E2B7CCF5C0D4}"/>
    <dgm:cxn modelId="{F54D7C0A-C228-4668-BE2A-69CD372E3BB1}" type="presOf" srcId="{7AF2D5DE-6D3E-4C02-8B99-6049E20393F7}" destId="{6DF374C3-5E9F-4109-9E63-E3CB8E01C61F}" srcOrd="0" destOrd="0" presId="urn:microsoft.com/office/officeart/2005/8/layout/hList1"/>
    <dgm:cxn modelId="{186EA4DA-4A86-4D68-9B25-8FB8D5407CBB}" type="presOf" srcId="{0AA8E935-4391-42CE-A27A-03186BFE4F1F}" destId="{E1AF61C3-BF6A-4712-B415-6AF8C94AE9FC}" srcOrd="0" destOrd="0" presId="urn:microsoft.com/office/officeart/2005/8/layout/hList1"/>
    <dgm:cxn modelId="{2BC84116-5E76-4678-9C02-6BBEB4CB5A45}" type="presOf" srcId="{1751B583-7281-4F03-A1D8-DCCC4C7787BC}" destId="{2AC5BF84-922F-413A-95B4-1D570F09052A}" srcOrd="0" destOrd="0" presId="urn:microsoft.com/office/officeart/2005/8/layout/hList1"/>
    <dgm:cxn modelId="{0AB51A34-A5E8-456C-8F8B-7BB8D12EF85A}" srcId="{289120C8-0A13-4A78-BF96-619B15A6004F}" destId="{02FD7375-7D6D-4391-9913-8C93FECCCFBC}" srcOrd="2" destOrd="0" parTransId="{F3F923CF-369C-4ECB-A2E2-7E42C5AFA7B7}" sibTransId="{3E85B9F8-627F-40C6-83FB-328F9806DAA1}"/>
    <dgm:cxn modelId="{4B82287A-6B0F-4111-BE34-E5589EA3BD03}" type="presParOf" srcId="{6DF374C3-5E9F-4109-9E63-E3CB8E01C61F}" destId="{7FF66DC2-707B-4FA0-AB77-AB52C47DFBD9}" srcOrd="0" destOrd="0" presId="urn:microsoft.com/office/officeart/2005/8/layout/hList1"/>
    <dgm:cxn modelId="{2F5F9C44-D038-4264-8A24-EA4425DC948F}" type="presParOf" srcId="{7FF66DC2-707B-4FA0-AB77-AB52C47DFBD9}" destId="{E69D350F-4092-4CA6-867F-69B03EEA6F89}" srcOrd="0" destOrd="0" presId="urn:microsoft.com/office/officeart/2005/8/layout/hList1"/>
    <dgm:cxn modelId="{1EFA2671-9F3C-48D3-A472-19843ED704F9}" type="presParOf" srcId="{7FF66DC2-707B-4FA0-AB77-AB52C47DFBD9}" destId="{EF833D98-1803-4290-92FA-0499C65F7A9E}" srcOrd="1" destOrd="0" presId="urn:microsoft.com/office/officeart/2005/8/layout/hList1"/>
    <dgm:cxn modelId="{8DEC0462-9C99-4F10-B977-2D47D8D62DBA}" type="presParOf" srcId="{6DF374C3-5E9F-4109-9E63-E3CB8E01C61F}" destId="{092B7B3A-6723-4F2E-9CC1-B79013C848A7}" srcOrd="1" destOrd="0" presId="urn:microsoft.com/office/officeart/2005/8/layout/hList1"/>
    <dgm:cxn modelId="{C1CBC570-03B6-4584-A4F9-8ED71EE2E308}" type="presParOf" srcId="{6DF374C3-5E9F-4109-9E63-E3CB8E01C61F}" destId="{8244C036-26DE-4BF6-9D09-47E1D0B4DAF5}" srcOrd="2" destOrd="0" presId="urn:microsoft.com/office/officeart/2005/8/layout/hList1"/>
    <dgm:cxn modelId="{BA12D71B-55A5-4031-9250-A9B2F90151E3}" type="presParOf" srcId="{8244C036-26DE-4BF6-9D09-47E1D0B4DAF5}" destId="{E1AF61C3-BF6A-4712-B415-6AF8C94AE9FC}" srcOrd="0" destOrd="0" presId="urn:microsoft.com/office/officeart/2005/8/layout/hList1"/>
    <dgm:cxn modelId="{781DC195-73CB-49B2-BD3A-829E4B05199F}" type="presParOf" srcId="{8244C036-26DE-4BF6-9D09-47E1D0B4DAF5}" destId="{01FE8EE1-C38B-48C2-88FB-FF7362536A6D}" srcOrd="1" destOrd="0" presId="urn:microsoft.com/office/officeart/2005/8/layout/hList1"/>
    <dgm:cxn modelId="{EDF43281-AF15-4296-870B-A31CC179C22E}" type="presParOf" srcId="{6DF374C3-5E9F-4109-9E63-E3CB8E01C61F}" destId="{88334343-DC77-4FC4-83F9-758869DCF5CE}" srcOrd="3" destOrd="0" presId="urn:microsoft.com/office/officeart/2005/8/layout/hList1"/>
    <dgm:cxn modelId="{CA6B83B3-218B-479D-8782-BA3EA7F9B548}" type="presParOf" srcId="{6DF374C3-5E9F-4109-9E63-E3CB8E01C61F}" destId="{6A2F0F3A-1E75-401B-85A9-0857C6AE5A65}" srcOrd="4" destOrd="0" presId="urn:microsoft.com/office/officeart/2005/8/layout/hList1"/>
    <dgm:cxn modelId="{814F8371-F6AA-466E-BDE3-88922DF6F6B7}" type="presParOf" srcId="{6A2F0F3A-1E75-401B-85A9-0857C6AE5A65}" destId="{2AC5BF84-922F-413A-95B4-1D570F09052A}" srcOrd="0" destOrd="0" presId="urn:microsoft.com/office/officeart/2005/8/layout/hList1"/>
    <dgm:cxn modelId="{DF186E47-63D8-4E62-8870-CECA797D5B71}" type="presParOf" srcId="{6A2F0F3A-1E75-401B-85A9-0857C6AE5A65}" destId="{7F7B408A-3F1A-4A96-A36F-76058D1DE253}" srcOrd="1" destOrd="0" presId="urn:microsoft.com/office/officeart/2005/8/layout/hList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7F89CE-29AC-432E-82D8-05DD663566DE}">
      <dsp:nvSpPr>
        <dsp:cNvPr id="0" name=""/>
        <dsp:cNvSpPr/>
      </dsp:nvSpPr>
      <dsp:spPr>
        <a:xfrm>
          <a:off x="0" y="395215"/>
          <a:ext cx="9144000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Участвовали - 1187чел.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</a:t>
          </a:r>
          <a:r>
            <a:rPr lang="ru-RU" sz="3200" kern="1200" dirty="0" smtClean="0">
              <a:solidFill>
                <a:schemeClr val="bg1"/>
              </a:solidFill>
            </a:rPr>
            <a:t>53% от всех учащихся 7-11 классов</a:t>
          </a:r>
          <a:r>
            <a:rPr lang="ru-RU" sz="3200" kern="1200" dirty="0" smtClean="0"/>
            <a:t>)</a:t>
          </a:r>
          <a:endParaRPr lang="ru-RU" sz="3200" kern="1200" dirty="0"/>
        </a:p>
      </dsp:txBody>
      <dsp:txXfrm>
        <a:off x="0" y="395215"/>
        <a:ext cx="9144000" cy="1872000"/>
      </dsp:txXfrm>
    </dsp:sp>
    <dsp:sp modelId="{01801BDA-50C3-4DEB-B0EC-16A03DEAF646}">
      <dsp:nvSpPr>
        <dsp:cNvPr id="0" name=""/>
        <dsp:cNvSpPr/>
      </dsp:nvSpPr>
      <dsp:spPr>
        <a:xfrm>
          <a:off x="0" y="2267215"/>
          <a:ext cx="914400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kern="1200" dirty="0" smtClean="0"/>
            <a:t>72 победителя </a:t>
          </a:r>
          <a:r>
            <a:rPr lang="ru-RU" sz="3200" kern="1200" dirty="0" smtClean="0"/>
            <a:t>(6% от всех участников)</a:t>
          </a:r>
          <a:endParaRPr lang="ru-RU" sz="3200" kern="1200" dirty="0"/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kern="1200" dirty="0" smtClean="0"/>
            <a:t>322 призера </a:t>
          </a:r>
          <a:r>
            <a:rPr lang="ru-RU" sz="3200" kern="1200" dirty="0" smtClean="0"/>
            <a:t>(27 % от всех участников)</a:t>
          </a:r>
          <a:endParaRPr lang="ru-RU" sz="3200" kern="1200" dirty="0"/>
        </a:p>
      </dsp:txBody>
      <dsp:txXfrm>
        <a:off x="0" y="2267215"/>
        <a:ext cx="9144000" cy="2854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9D350F-4092-4CA6-867F-69B03EEA6F89}">
      <dsp:nvSpPr>
        <dsp:cNvPr id="0" name=""/>
        <dsp:cNvSpPr/>
      </dsp:nvSpPr>
      <dsp:spPr>
        <a:xfrm>
          <a:off x="2857" y="1323003"/>
          <a:ext cx="2786062" cy="111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2019-2020</a:t>
          </a:r>
          <a:endParaRPr lang="ru-RU" sz="4000" kern="1200" dirty="0"/>
        </a:p>
      </dsp:txBody>
      <dsp:txXfrm>
        <a:off x="2857" y="1323003"/>
        <a:ext cx="2786062" cy="1114425"/>
      </dsp:txXfrm>
    </dsp:sp>
    <dsp:sp modelId="{EF833D98-1803-4290-92FA-0499C65F7A9E}">
      <dsp:nvSpPr>
        <dsp:cNvPr id="0" name=""/>
        <dsp:cNvSpPr/>
      </dsp:nvSpPr>
      <dsp:spPr>
        <a:xfrm>
          <a:off x="2857" y="2437428"/>
          <a:ext cx="2786062" cy="1756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Участвовали - 1187 чел.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72 победителя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322 призера</a:t>
          </a:r>
          <a:endParaRPr lang="ru-RU" sz="1800" kern="1200" dirty="0"/>
        </a:p>
      </dsp:txBody>
      <dsp:txXfrm>
        <a:off x="2857" y="2437428"/>
        <a:ext cx="2786062" cy="1756799"/>
      </dsp:txXfrm>
    </dsp:sp>
    <dsp:sp modelId="{E1AF61C3-BF6A-4712-B415-6AF8C94AE9FC}">
      <dsp:nvSpPr>
        <dsp:cNvPr id="0" name=""/>
        <dsp:cNvSpPr/>
      </dsp:nvSpPr>
      <dsp:spPr>
        <a:xfrm>
          <a:off x="3178968" y="1323003"/>
          <a:ext cx="2786062" cy="111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2018-2019</a:t>
          </a:r>
          <a:endParaRPr lang="ru-RU" sz="4000" kern="1200" dirty="0"/>
        </a:p>
      </dsp:txBody>
      <dsp:txXfrm>
        <a:off x="3178968" y="1323003"/>
        <a:ext cx="2786062" cy="1114425"/>
      </dsp:txXfrm>
    </dsp:sp>
    <dsp:sp modelId="{01FE8EE1-C38B-48C2-88FB-FF7362536A6D}">
      <dsp:nvSpPr>
        <dsp:cNvPr id="0" name=""/>
        <dsp:cNvSpPr/>
      </dsp:nvSpPr>
      <dsp:spPr>
        <a:xfrm>
          <a:off x="3178968" y="2437428"/>
          <a:ext cx="2786062" cy="1756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Участвовали - 1031 чел.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71 победитель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213 призеров</a:t>
          </a:r>
          <a:endParaRPr lang="ru-RU" sz="1800" kern="1200" dirty="0"/>
        </a:p>
      </dsp:txBody>
      <dsp:txXfrm>
        <a:off x="3178968" y="2437428"/>
        <a:ext cx="2786062" cy="1756799"/>
      </dsp:txXfrm>
    </dsp:sp>
    <dsp:sp modelId="{4CB9002D-F0D1-464B-B64A-847537D14211}">
      <dsp:nvSpPr>
        <dsp:cNvPr id="0" name=""/>
        <dsp:cNvSpPr/>
      </dsp:nvSpPr>
      <dsp:spPr>
        <a:xfrm>
          <a:off x="6355080" y="1323003"/>
          <a:ext cx="2786062" cy="111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2017-2018</a:t>
          </a:r>
          <a:endParaRPr lang="ru-RU" sz="4000" kern="1200" dirty="0"/>
        </a:p>
      </dsp:txBody>
      <dsp:txXfrm>
        <a:off x="6355080" y="1323003"/>
        <a:ext cx="2786062" cy="1114425"/>
      </dsp:txXfrm>
    </dsp:sp>
    <dsp:sp modelId="{0B37CC2E-D52F-4254-A874-CEFCBFC21B93}">
      <dsp:nvSpPr>
        <dsp:cNvPr id="0" name=""/>
        <dsp:cNvSpPr/>
      </dsp:nvSpPr>
      <dsp:spPr>
        <a:xfrm>
          <a:off x="6355080" y="2437428"/>
          <a:ext cx="2786062" cy="1756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Участвовали - 874 чел.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73 победителя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217 призеров</a:t>
          </a:r>
          <a:endParaRPr lang="ru-RU" sz="1800" kern="1200" dirty="0"/>
        </a:p>
      </dsp:txBody>
      <dsp:txXfrm>
        <a:off x="6355080" y="2437428"/>
        <a:ext cx="2786062" cy="17567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9D350F-4092-4CA6-867F-69B03EEA6F89}">
      <dsp:nvSpPr>
        <dsp:cNvPr id="0" name=""/>
        <dsp:cNvSpPr/>
      </dsp:nvSpPr>
      <dsp:spPr>
        <a:xfrm>
          <a:off x="2857" y="1323003"/>
          <a:ext cx="2786062" cy="111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2019-2020</a:t>
          </a:r>
          <a:endParaRPr lang="ru-RU" sz="4000" kern="1200" dirty="0"/>
        </a:p>
      </dsp:txBody>
      <dsp:txXfrm>
        <a:off x="2857" y="1323003"/>
        <a:ext cx="2786062" cy="1114425"/>
      </dsp:txXfrm>
    </dsp:sp>
    <dsp:sp modelId="{EF833D98-1803-4290-92FA-0499C65F7A9E}">
      <dsp:nvSpPr>
        <dsp:cNvPr id="0" name=""/>
        <dsp:cNvSpPr/>
      </dsp:nvSpPr>
      <dsp:spPr>
        <a:xfrm>
          <a:off x="2857" y="2437428"/>
          <a:ext cx="2786062" cy="1756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Участвовали</a:t>
          </a:r>
          <a:r>
            <a:rPr lang="ru-RU" sz="3700" kern="1200" dirty="0" smtClean="0"/>
            <a:t> </a:t>
          </a:r>
          <a:r>
            <a:rPr lang="ru-RU" sz="3700" kern="1200" dirty="0" smtClean="0"/>
            <a:t>-116 </a:t>
          </a:r>
          <a:endParaRPr lang="ru-RU" sz="1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</a:t>
          </a:r>
          <a:r>
            <a:rPr lang="ru-RU" sz="2800" kern="1200" dirty="0" smtClean="0"/>
            <a:t>1 </a:t>
          </a:r>
          <a:r>
            <a:rPr lang="ru-RU" sz="2400" kern="1200" dirty="0" smtClean="0"/>
            <a:t> победить  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</a:t>
          </a:r>
          <a:r>
            <a:rPr lang="ru-RU" sz="2800" kern="1200" dirty="0" smtClean="0"/>
            <a:t>28</a:t>
          </a:r>
          <a:r>
            <a:rPr lang="ru-RU" sz="2400" kern="1200" dirty="0" smtClean="0"/>
            <a:t> призеров </a:t>
          </a:r>
          <a:endParaRPr lang="ru-RU" sz="2400" kern="1200" dirty="0"/>
        </a:p>
      </dsp:txBody>
      <dsp:txXfrm>
        <a:off x="2857" y="2437428"/>
        <a:ext cx="2786062" cy="1756799"/>
      </dsp:txXfrm>
    </dsp:sp>
    <dsp:sp modelId="{E1AF61C3-BF6A-4712-B415-6AF8C94AE9FC}">
      <dsp:nvSpPr>
        <dsp:cNvPr id="0" name=""/>
        <dsp:cNvSpPr/>
      </dsp:nvSpPr>
      <dsp:spPr>
        <a:xfrm>
          <a:off x="3178968" y="1323003"/>
          <a:ext cx="2786062" cy="111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2018-2019</a:t>
          </a:r>
          <a:endParaRPr lang="ru-RU" sz="4000" kern="1200" dirty="0"/>
        </a:p>
      </dsp:txBody>
      <dsp:txXfrm>
        <a:off x="3178968" y="1323003"/>
        <a:ext cx="2786062" cy="1114425"/>
      </dsp:txXfrm>
    </dsp:sp>
    <dsp:sp modelId="{01FE8EE1-C38B-48C2-88FB-FF7362536A6D}">
      <dsp:nvSpPr>
        <dsp:cNvPr id="0" name=""/>
        <dsp:cNvSpPr/>
      </dsp:nvSpPr>
      <dsp:spPr>
        <a:xfrm>
          <a:off x="3131828" y="2414642"/>
          <a:ext cx="2786062" cy="1756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Участвовали</a:t>
          </a:r>
          <a:r>
            <a:rPr lang="ru-RU" sz="3100" kern="1200" dirty="0" smtClean="0"/>
            <a:t> -</a:t>
          </a:r>
          <a:r>
            <a:rPr lang="ru-RU" sz="3100" kern="1200" dirty="0" smtClean="0"/>
            <a:t>110</a:t>
          </a:r>
          <a:endParaRPr lang="ru-RU" sz="16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1 </a:t>
          </a:r>
          <a:r>
            <a:rPr lang="ru-RU" sz="2000" kern="1200" dirty="0" smtClean="0"/>
            <a:t>победитель </a:t>
          </a:r>
          <a:endParaRPr lang="ru-RU" sz="20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31 </a:t>
          </a:r>
          <a:r>
            <a:rPr lang="ru-RU" sz="1800" kern="1200" dirty="0" smtClean="0"/>
            <a:t>призер</a:t>
          </a:r>
          <a:endParaRPr lang="ru-RU" sz="1800" kern="1200" dirty="0"/>
        </a:p>
      </dsp:txBody>
      <dsp:txXfrm>
        <a:off x="3131828" y="2414642"/>
        <a:ext cx="2786062" cy="1756799"/>
      </dsp:txXfrm>
    </dsp:sp>
    <dsp:sp modelId="{2AC5BF84-922F-413A-95B4-1D570F09052A}">
      <dsp:nvSpPr>
        <dsp:cNvPr id="0" name=""/>
        <dsp:cNvSpPr/>
      </dsp:nvSpPr>
      <dsp:spPr>
        <a:xfrm>
          <a:off x="6355080" y="1323003"/>
          <a:ext cx="2786062" cy="111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2017-2018</a:t>
          </a:r>
          <a:endParaRPr lang="ru-RU" sz="4000" kern="1200" dirty="0"/>
        </a:p>
      </dsp:txBody>
      <dsp:txXfrm>
        <a:off x="6355080" y="1323003"/>
        <a:ext cx="2786062" cy="1114425"/>
      </dsp:txXfrm>
    </dsp:sp>
    <dsp:sp modelId="{7F7B408A-3F1A-4A96-A36F-76058D1DE253}">
      <dsp:nvSpPr>
        <dsp:cNvPr id="0" name=""/>
        <dsp:cNvSpPr/>
      </dsp:nvSpPr>
      <dsp:spPr>
        <a:xfrm>
          <a:off x="6357937" y="2456806"/>
          <a:ext cx="2786062" cy="1756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Участвовали </a:t>
          </a:r>
          <a:r>
            <a:rPr lang="ru-RU" sz="1600" kern="1200" dirty="0" smtClean="0"/>
            <a:t> -</a:t>
          </a:r>
          <a:r>
            <a:rPr lang="ru-RU" sz="3100" kern="1200" dirty="0" smtClean="0"/>
            <a:t> 124 </a:t>
          </a:r>
          <a:endParaRPr lang="ru-RU" sz="16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3 </a:t>
          </a:r>
          <a:r>
            <a:rPr lang="ru-RU" sz="1800" kern="1200" dirty="0" smtClean="0"/>
            <a:t>победителя</a:t>
          </a:r>
          <a:endParaRPr lang="ru-RU" sz="18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25 </a:t>
          </a:r>
          <a:r>
            <a:rPr lang="ru-RU" sz="1800" kern="1200" dirty="0" smtClean="0"/>
            <a:t>призеров</a:t>
          </a:r>
          <a:endParaRPr lang="ru-RU" sz="1800" kern="1200" dirty="0"/>
        </a:p>
      </dsp:txBody>
      <dsp:txXfrm>
        <a:off x="6357937" y="2456806"/>
        <a:ext cx="2786062" cy="1756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9.02056E-17</cdr:x>
      <cdr:y>7.63278E-17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74848" y="288032"/>
          <a:ext cx="8589640" cy="587727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6846-1389-410A-86F4-231214AC86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3EDCB-D5D9-4F0B-B891-86913DB17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3EDCB-D5D9-4F0B-B891-86913DB171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3EDCB-D5D9-4F0B-B891-86913DB1719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3EDCB-D5D9-4F0B-B891-86913DB1719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18.11.2013 № 1252 «Об утверждении Порядка проведения всероссийской олимпиады школьников», с изменениями от 17 марта 2015 года №249, 17 декабря 2015 года №1488, 17 ноября 2016 года №1435.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/>
          <a:srcRect l="13281" r="13281" b="8333"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285875" y="0"/>
            <a:ext cx="7858125" cy="1066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ru-RU" sz="3200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836708"/>
          <a:ext cx="9036496" cy="5587989"/>
        </p:xfrm>
        <a:graphic>
          <a:graphicData uri="http://schemas.openxmlformats.org/drawingml/2006/table">
            <a:tbl>
              <a:tblPr/>
              <a:tblGrid>
                <a:gridCol w="3203848"/>
                <a:gridCol w="1353918"/>
                <a:gridCol w="1335387"/>
                <a:gridCol w="1625185"/>
                <a:gridCol w="1518158"/>
              </a:tblGrid>
              <a:tr h="1146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в рейтинге в 2019-2020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в рейтинге в 2018-2019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Пайгармская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№17"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Хованщинская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№8»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№9»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№7»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№10»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Арх-Голицинская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СОШ"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204" name="Rectangle 4"/>
          <p:cNvSpPr>
            <a:spLocks noChangeArrowheads="1"/>
          </p:cNvSpPr>
          <p:nvPr/>
        </p:nvSpPr>
        <p:spPr bwMode="auto">
          <a:xfrm>
            <a:off x="1331913" y="201325"/>
            <a:ext cx="7343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Рейтинг участия общеобразовательных организаций в муниципальном этапе Межрегиональной олимпиады по мордовскому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мокшанскому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языку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 cstate="print"/>
          <a:srcRect l="13281" r="13281" b="8333"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285875" y="0"/>
            <a:ext cx="7858125" cy="1066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ru-RU" sz="3200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340770"/>
          <a:ext cx="8712200" cy="5176023"/>
        </p:xfrm>
        <a:graphic>
          <a:graphicData uri="http://schemas.openxmlformats.org/drawingml/2006/table">
            <a:tbl>
              <a:tblPr/>
              <a:tblGrid>
                <a:gridCol w="3024188"/>
                <a:gridCol w="1370012"/>
                <a:gridCol w="1287463"/>
                <a:gridCol w="1446683"/>
                <a:gridCol w="1583854"/>
              </a:tblGrid>
              <a:tr h="1220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в рейтинге в 2019-2020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в рейтинге в 2018-2019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Тат-Пишленская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Трускляйская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Сузгарьевская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Болдовская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Левженская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563" marR="47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63" marR="475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204" name="Rectangle 4"/>
          <p:cNvSpPr>
            <a:spLocks noChangeArrowheads="1"/>
          </p:cNvSpPr>
          <p:nvPr/>
        </p:nvSpPr>
        <p:spPr bwMode="auto">
          <a:xfrm>
            <a:off x="1331913" y="79008"/>
            <a:ext cx="7343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Рейтинг участия общеобразовательных организаций в муниципальном этапе Межрегиональной олимпиады по мордовскому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мокшанскому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языку и литературе, татарскому языку и литературе.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407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Показатели за 2019-2020 учебный год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(муниципальный этап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участников муниципального этапа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общеобразовательным предметам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 cstate="print"/>
          <a:srcRect l="13281" r="13281" b="8333"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908714"/>
          <a:ext cx="8856984" cy="5460813"/>
        </p:xfrm>
        <a:graphic>
          <a:graphicData uri="http://schemas.openxmlformats.org/drawingml/2006/table">
            <a:tbl>
              <a:tblPr/>
              <a:tblGrid>
                <a:gridCol w="3600400"/>
                <a:gridCol w="1092572"/>
                <a:gridCol w="1526908"/>
                <a:gridCol w="1356225"/>
                <a:gridCol w="1280879"/>
              </a:tblGrid>
              <a:tr h="105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призеров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в рейтинге в 2019-2020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в рейтинге в 2018-2019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«Лицей №4»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52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№8»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52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№7»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564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«Гимназия №1»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552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№5»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ЦО-СОШ №12»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52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 10»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52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 9»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52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«СОШ № 17»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4227" name="Rectangle 4"/>
          <p:cNvSpPr>
            <a:spLocks noChangeArrowheads="1"/>
          </p:cNvSpPr>
          <p:nvPr/>
        </p:nvSpPr>
        <p:spPr bwMode="auto">
          <a:xfrm>
            <a:off x="0" y="34677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Рейтинг участия общеобразовательных организаций в муниципальном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 этапе  Всероссийской олимпиады школьников </a:t>
            </a:r>
          </a:p>
          <a:p>
            <a:pPr indent="450850" algn="ctr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общеобразовательным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 cstate="print"/>
          <a:srcRect l="13281" r="13281" b="8333"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764699"/>
          <a:ext cx="8928992" cy="6093298"/>
        </p:xfrm>
        <a:graphic>
          <a:graphicData uri="http://schemas.openxmlformats.org/drawingml/2006/table">
            <a:tbl>
              <a:tblPr/>
              <a:tblGrid>
                <a:gridCol w="3816424"/>
                <a:gridCol w="1296144"/>
                <a:gridCol w="1296144"/>
                <a:gridCol w="1228987"/>
                <a:gridCol w="1291293"/>
              </a:tblGrid>
              <a:tr h="872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призеров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в рейтинге в 2019-2020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в рейтинге в 2018-2019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Сузгарьевская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42358" marR="4235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Красносельцовская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42358" marR="4235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Тат-Пишленская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СОШ"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"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Приреченская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СОШ"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Шишкеевкая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42358" marR="4235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Арх-Голицынская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ООШ»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Арх-Голицинская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Болдовская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Левженская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Трускляйская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6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Хованщинская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ИТОГО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</a:p>
                  </a:txBody>
                  <a:tcPr marL="42358" marR="42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58" marR="42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227" name="Rectangle 4"/>
          <p:cNvSpPr>
            <a:spLocks noChangeArrowheads="1"/>
          </p:cNvSpPr>
          <p:nvPr/>
        </p:nvSpPr>
        <p:spPr bwMode="auto">
          <a:xfrm>
            <a:off x="0" y="34677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Рейтинг участия общеобразовательных организаций в муниципальном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 этапе  Всероссийской олимпиады школьников </a:t>
            </a:r>
          </a:p>
          <a:p>
            <a:pPr indent="450850" algn="ctr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общеобразовательным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Сроки проведения регионального этапа всероссийской олимпиады школьников в 2019/20 учебном году</a:t>
            </a:r>
            <a:br>
              <a:rPr lang="ru-RU" sz="2400" b="1" dirty="0" smtClean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896448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участников регионального этапа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58964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407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Показатели за 3 года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(муниципальный этап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407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Показатели за 3 года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(региональный этап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638</Words>
  <Application>Microsoft Office PowerPoint</Application>
  <PresentationFormat>Экран (4:3)</PresentationFormat>
  <Paragraphs>236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Нормативные документы</vt:lpstr>
      <vt:lpstr>Показатели за 2019-2020 учебный год  (муниципальный этап ВсОШ)</vt:lpstr>
      <vt:lpstr>Количество участников муниципального этапа ВсОШ по общеобразовательным предметам</vt:lpstr>
      <vt:lpstr>Слайд 4</vt:lpstr>
      <vt:lpstr>Слайд 5</vt:lpstr>
      <vt:lpstr>Сроки проведения регионального этапа всероссийской олимпиады школьников в 2019/20 учебном году </vt:lpstr>
      <vt:lpstr>Количество участников регионального этапа ВсОШ</vt:lpstr>
      <vt:lpstr>Показатели за 3 года  (муниципальный этап ВсОШ)</vt:lpstr>
      <vt:lpstr>Показатели за 3 года  (региональный этап ВсОШ)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88</cp:revision>
  <dcterms:created xsi:type="dcterms:W3CDTF">2017-12-20T10:08:39Z</dcterms:created>
  <dcterms:modified xsi:type="dcterms:W3CDTF">2020-03-03T10:57:46Z</dcterms:modified>
</cp:coreProperties>
</file>