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5" r:id="rId1"/>
  </p:sldMasterIdLst>
  <p:notesMasterIdLst>
    <p:notesMasterId r:id="rId25"/>
  </p:notesMasterIdLst>
  <p:sldIdLst>
    <p:sldId id="307" r:id="rId2"/>
    <p:sldId id="257" r:id="rId3"/>
    <p:sldId id="302" r:id="rId4"/>
    <p:sldId id="275" r:id="rId5"/>
    <p:sldId id="277" r:id="rId6"/>
    <p:sldId id="279" r:id="rId7"/>
    <p:sldId id="312" r:id="rId8"/>
    <p:sldId id="313" r:id="rId9"/>
    <p:sldId id="320" r:id="rId10"/>
    <p:sldId id="308" r:id="rId11"/>
    <p:sldId id="315" r:id="rId12"/>
    <p:sldId id="326" r:id="rId13"/>
    <p:sldId id="265" r:id="rId14"/>
    <p:sldId id="331" r:id="rId15"/>
    <p:sldId id="280" r:id="rId16"/>
    <p:sldId id="281" r:id="rId17"/>
    <p:sldId id="328" r:id="rId18"/>
    <p:sldId id="329" r:id="rId19"/>
    <p:sldId id="327" r:id="rId20"/>
    <p:sldId id="322" r:id="rId21"/>
    <p:sldId id="325" r:id="rId22"/>
    <p:sldId id="282" r:id="rId23"/>
    <p:sldId id="323" r:id="rId2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2800" autoAdjust="0"/>
  </p:normalViewPr>
  <p:slideViewPr>
    <p:cSldViewPr>
      <p:cViewPr>
        <p:scale>
          <a:sx n="148" d="100"/>
          <a:sy n="148" d="100"/>
        </p:scale>
        <p:origin x="-564" y="3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/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/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/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/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/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/>
          </a:p>
        </p:txBody>
      </p:sp>
      <p:sp>
        <p:nvSpPr>
          <p:cNvPr id="3584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2735435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8CFA630-13BB-46C4-BD44-B2C5F9B66074}" type="datetimeFigureOut">
              <a:rPr lang="en-US" smtClean="0"/>
              <a:pPr/>
              <a:t>12/9/2020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BC5217A8-0E06-4059-AC45-433E2E67A85D}" type="slidenum">
              <a:rPr kumimoji="0" lang="en-US" smtClean="0"/>
              <a:pPr algn="r" eaLnBrk="1" latinLnBrk="0" hangingPunct="1"/>
              <a:t>‹#›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8215370" cy="2286016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Портфолио</a:t>
            </a:r>
            <a:r>
              <a:rPr lang="ru-RU" sz="28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ru-RU" sz="2800" dirty="0" smtClean="0">
                <a:solidFill>
                  <a:srgbClr val="006666"/>
                </a:solidFill>
                <a:latin typeface="+mn-lt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+mn-lt"/>
              </a:rPr>
              <a:t>методиста МУ ДО «Центр эстетического </a:t>
            </a:r>
            <a:br>
              <a:rPr lang="ru-RU" sz="2800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dirty="0" smtClean="0">
                <a:solidFill>
                  <a:srgbClr val="FF0000"/>
                </a:solidFill>
                <a:latin typeface="+mn-lt"/>
              </a:rPr>
              <a:t>воспитания детей» г.о.Саранск</a:t>
            </a:r>
            <a:r>
              <a:rPr lang="ru-RU" sz="2800" dirty="0" smtClean="0">
                <a:solidFill>
                  <a:srgbClr val="006666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rgbClr val="006666"/>
                </a:solidFill>
                <a:latin typeface="+mn-lt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Савиновой Ирины Александровны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571744"/>
            <a:ext cx="8286808" cy="4000528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defRPr/>
            </a:pPr>
            <a:endParaRPr lang="ru-RU" b="1" u="sng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ru-RU" b="1" u="sng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Дата рождения: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29.02.1972г.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</a:rPr>
              <a:t>Высшее: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Мордовский государственный 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педагогический институт имени 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М. Е.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</a:rPr>
              <a:t>Евсевьева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факультет «Олигофренопедагогика»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с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</a:rPr>
              <a:t>доп.специальностью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  «Логопедия».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Стаж педагогической работы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(по специальности):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26лет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в данной должности: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6 лет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в данном учреждении: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26 лет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Общий трудовой стаж: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26 лет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Наличие квалификационной категории:</a:t>
            </a:r>
          </a:p>
          <a:p>
            <a:pPr algn="l">
              <a:lnSpc>
                <a:spcPct val="80000"/>
              </a:lnSpc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первая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, приказ №137, МО РМ, от 10.02.2016г.</a:t>
            </a:r>
          </a:p>
          <a:p>
            <a:pPr algn="l">
              <a:lnSpc>
                <a:spcPct val="80000"/>
              </a:lnSpc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8919"/>
            <a:ext cx="28098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открытых занятий, мероприятий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841375" y="1773238"/>
            <a:ext cx="7620000" cy="4684712"/>
          </a:xfrm>
        </p:spPr>
        <p:txBody>
          <a:bodyPr/>
          <a:lstStyle/>
          <a:p>
            <a:pPr marL="0" indent="0" algn="ctr"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 smtClean="0">
                <a:solidFill>
                  <a:srgbClr val="000099"/>
                </a:solidFill>
              </a:rPr>
              <a:t> </a:t>
            </a:r>
            <a:endParaRPr lang="ru-RU" alt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635130" cy="443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388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открытых занятий, мероприятий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8424936" cy="5261198"/>
          </a:xfrm>
        </p:spPr>
        <p:txBody>
          <a:bodyPr/>
          <a:lstStyle/>
          <a:p>
            <a:pPr marL="0" indent="0" algn="ctr"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 smtClean="0">
                <a:solidFill>
                  <a:srgbClr val="000099"/>
                </a:solidFill>
              </a:rPr>
              <a:t> </a:t>
            </a:r>
            <a:endParaRPr lang="ru-RU" alt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702600" cy="374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577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548680"/>
            <a:ext cx="7750175" cy="975494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открытых занятий, мероприятий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73459"/>
            <a:ext cx="2736304" cy="384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2780279" cy="376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25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497887" cy="1223987"/>
          </a:xfrm>
        </p:spPr>
        <p:txBody>
          <a:bodyPr>
            <a:norm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</a:t>
            </a:r>
            <a:r>
              <a:rPr lang="ru-RU" alt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секциях,форумах</a:t>
            </a:r>
            <a:endParaRPr lang="ru-RU" alt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4166668" cy="273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Аттестация материал 2020\СКАН САВИНОВА\Сканировать1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7249"/>
            <a:ext cx="3020713" cy="411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1844824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 </a:t>
            </a:r>
            <a:endParaRPr lang="ru-RU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497887" cy="1223987"/>
          </a:xfrm>
        </p:spPr>
        <p:txBody>
          <a:bodyPr>
            <a:norm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</a:t>
            </a:r>
            <a:r>
              <a:rPr lang="ru-RU" alt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секциях,форумах</a:t>
            </a:r>
            <a:endParaRPr lang="ru-RU" alt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metodist2\Desktop\Сканирование\2020-11-10\Сканировать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2647499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06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85225" cy="165735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26" y="1052736"/>
            <a:ext cx="3346450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85225" cy="16573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/>
          </a:p>
        </p:txBody>
      </p:sp>
      <p:pic>
        <p:nvPicPr>
          <p:cNvPr id="12291" name="Picture 3" descr="C:\Users\User\Desktop\Аттестация материал 2020\СКАН САВИНОВА\Сканировать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20" y="980728"/>
            <a:ext cx="366631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85225" cy="16573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/>
          </a:p>
        </p:txBody>
      </p:sp>
      <p:pic>
        <p:nvPicPr>
          <p:cNvPr id="3074" name="Picture 2" descr="C:\Users\User\Desktop\Аттестация материал 2020\СКАН САВИНОВА\Сканировать1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345638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58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85225" cy="16573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7659"/>
            <a:ext cx="3458667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35" y="1018873"/>
            <a:ext cx="3650459" cy="474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96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85225" cy="16573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1" y="1180172"/>
            <a:ext cx="4535487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1180172"/>
            <a:ext cx="37788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Член педагогического сообщества </a:t>
            </a:r>
            <a:r>
              <a:rPr lang="ru-RU" b="1" dirty="0">
                <a:solidFill>
                  <a:srgbClr val="FF0000"/>
                </a:solidFill>
              </a:rPr>
              <a:t>м</a:t>
            </a:r>
            <a:r>
              <a:rPr lang="ru-RU" dirty="0">
                <a:solidFill>
                  <a:srgbClr val="FF0000"/>
                </a:solidFill>
              </a:rPr>
              <a:t>еждународного образовательного портала МААМ.ru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Свидетельство СМИ: ЭЛ №ФС 77-57008</a:t>
            </a:r>
          </a:p>
        </p:txBody>
      </p:sp>
    </p:spTree>
    <p:extLst>
      <p:ext uri="{BB962C8B-B14F-4D97-AF65-F5344CB8AC3E}">
        <p14:creationId xmlns:p14="http://schemas.microsoft.com/office/powerpoint/2010/main" val="397278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116013" y="476250"/>
            <a:ext cx="74168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1.Характеристика-представление</a:t>
            </a:r>
            <a:endParaRPr lang="ru-RU" alt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9984"/>
            <a:ext cx="3528392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 descr="C:\Users\User\Desktop\Аттестация материал 2020\СКАН САВИНОВА\Сканировать1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79984"/>
            <a:ext cx="3615730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85225" cy="16573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8191"/>
            <a:ext cx="720566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255286" cy="215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59" y="3206750"/>
            <a:ext cx="39258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85225" cy="16573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335100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42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85225" cy="165735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13.Награды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поощрения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1" y="1484784"/>
            <a:ext cx="2689225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908720"/>
            <a:ext cx="2509223" cy="345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7128"/>
            <a:ext cx="2664296" cy="376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85225" cy="165735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13.Награды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поощрения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3139386" cy="444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75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02920" y="428604"/>
            <a:ext cx="8183880" cy="614366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1.Реализация целевых муниципальных и республиканских программ (апробирует)</a:t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20" y="1700808"/>
            <a:ext cx="2870674" cy="406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7789862" cy="1868487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субъектами образовательного процесса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C:\Users\User\Desktop\Аттестация материал 2020\СКАН САВИНОВА\Сканировать1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86329"/>
            <a:ext cx="2631192" cy="38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9435"/>
            <a:ext cx="2737746" cy="385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502920" y="332656"/>
            <a:ext cx="8183880" cy="5688632"/>
          </a:xfrm>
        </p:spPr>
        <p:txBody>
          <a:bodyPr>
            <a:normAutofit fontScale="90000"/>
          </a:bodyPr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деятельности по обобщению и распространению передового педагогического опыта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71513" y="285728"/>
            <a:ext cx="8186767" cy="141508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0768"/>
            <a:ext cx="305884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71513" y="548680"/>
            <a:ext cx="7789862" cy="57606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6.Наличие </a:t>
            </a: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публикаций интернет публикации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8227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47" y="2743225"/>
            <a:ext cx="4017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1556792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интернет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публикации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71512" y="548680"/>
            <a:ext cx="8076951" cy="86409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02048" y="476672"/>
            <a:ext cx="6638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Материалы на портале  сети Интернет по адресу: </a:t>
            </a:r>
            <a:r>
              <a:rPr lang="en-US" b="1" dirty="0" smtClean="0">
                <a:solidFill>
                  <a:srgbClr val="FF0000"/>
                </a:solidFill>
              </a:rPr>
              <a:t>https</a:t>
            </a:r>
            <a:r>
              <a:rPr lang="en-US" b="1" dirty="0">
                <a:solidFill>
                  <a:srgbClr val="FF0000"/>
                </a:solidFill>
              </a:rPr>
              <a:t>://www.maam.ru/users/427577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22" y="1294178"/>
            <a:ext cx="6080310" cy="368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84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660062" cy="37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548680"/>
            <a:ext cx="7344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Сайт «Электронная школа</a:t>
            </a:r>
            <a:r>
              <a:rPr lang="ru-RU" sz="1400" b="1" dirty="0" smtClean="0">
                <a:solidFill>
                  <a:srgbClr val="FF0000"/>
                </a:solidFill>
              </a:rPr>
              <a:t>», который  </a:t>
            </a:r>
            <a:r>
              <a:rPr lang="ru-RU" sz="1400" b="1" dirty="0">
                <a:solidFill>
                  <a:srgbClr val="FF0000"/>
                </a:solidFill>
              </a:rPr>
              <a:t>является </a:t>
            </a:r>
            <a:r>
              <a:rPr lang="ru-RU" sz="1400" b="1" dirty="0" err="1">
                <a:solidFill>
                  <a:srgbClr val="FF0000"/>
                </a:solidFill>
              </a:rPr>
              <a:t>интернет-ресурсом</a:t>
            </a:r>
            <a:r>
              <a:rPr lang="ru-RU" sz="1400" b="1" dirty="0">
                <a:solidFill>
                  <a:srgbClr val="FF0000"/>
                </a:solidFill>
              </a:rPr>
              <a:t>, предлагающим систематизированный каталог сайтов образовательной тематики, занимающихся «электронным» обучением.</a:t>
            </a:r>
          </a:p>
        </p:txBody>
      </p:sp>
    </p:spTree>
    <p:extLst>
      <p:ext uri="{BB962C8B-B14F-4D97-AF65-F5344CB8AC3E}">
        <p14:creationId xmlns:p14="http://schemas.microsoft.com/office/powerpoint/2010/main" val="38814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827584" y="476672"/>
            <a:ext cx="7643316" cy="1142578"/>
          </a:xfrm>
        </p:spPr>
        <p:txBody>
          <a:bodyPr>
            <a:normAutofit fontScale="90000"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841375" y="1196752"/>
            <a:ext cx="7547049" cy="1296144"/>
          </a:xfrm>
        </p:spPr>
        <p:txBody>
          <a:bodyPr>
            <a:normAutofit fontScale="62500" lnSpcReduction="20000"/>
          </a:bodyPr>
          <a:lstStyle/>
          <a:p>
            <a:pPr marL="0" indent="0" algn="ctr"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 smtClean="0">
                <a:solidFill>
                  <a:srgbClr val="000099"/>
                </a:solidFill>
              </a:rPr>
              <a:t> </a:t>
            </a:r>
            <a:endParaRPr lang="ru-RU" alt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Методический материал  для занятий с детьми дошкольного возраста размещен на сайте образовательного учреждения по </a:t>
            </a:r>
            <a:r>
              <a:rPr lang="ru-RU" altLang="ru-RU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адресу:http</a:t>
            </a:r>
            <a:r>
              <a:rPr lang="ru-RU" alt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://cvdsar.schoolrm.ru/</a:t>
            </a:r>
            <a:r>
              <a:rPr lang="ru-RU" altLang="ru-RU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sveden</a:t>
            </a:r>
            <a:r>
              <a:rPr lang="ru-RU" alt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employees</a:t>
            </a:r>
            <a:r>
              <a:rPr lang="ru-RU" alt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/26570/245113/?</a:t>
            </a:r>
            <a:r>
              <a:rPr lang="ru-RU" altLang="ru-RU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bitrix_include_areas</a:t>
            </a:r>
            <a:r>
              <a:rPr lang="ru-RU" alt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=Y</a:t>
            </a: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564904"/>
            <a:ext cx="727392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88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2196</TotalTime>
  <Words>267</Words>
  <Application>Microsoft Office PowerPoint</Application>
  <PresentationFormat>Экран (4:3)</PresentationFormat>
  <Paragraphs>54</Paragraphs>
  <Slides>23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Портфолио   методиста МУ ДО «Центр эстетического  воспитания детей» г.о.Саранск Савиновой Ирины Александровны</vt:lpstr>
      <vt:lpstr>Презентация PowerPoint</vt:lpstr>
      <vt:lpstr>1.Реализация целевых муниципальных и республиканских программ (апробирует)           </vt:lpstr>
      <vt:lpstr>2. Взаимодействие с субъектами образовательного процесса </vt:lpstr>
      <vt:lpstr>4. Организация деятельности по обобщению и распространению передового педагогического опыта            </vt:lpstr>
      <vt:lpstr>    6.Наличие публикаций интернет публикации</vt:lpstr>
      <vt:lpstr> </vt:lpstr>
      <vt:lpstr>Презентация PowerPoint</vt:lpstr>
      <vt:lpstr>7. Наличие авторских программ, методических пособий </vt:lpstr>
      <vt:lpstr>8. Проведение мастер-классов, открытых занятий, мероприятий </vt:lpstr>
      <vt:lpstr>8. Проведение мастер-классов, открытых занятий, мероприятий </vt:lpstr>
      <vt:lpstr>8. Проведение мастер-классов, открытых занятий, мероприятий</vt:lpstr>
      <vt:lpstr>9. Выступления на заседаниях методических советов, научно-практических конференциях, педагогических чтениях, семинарах, секциях,форумах</vt:lpstr>
      <vt:lpstr>9. Выступления на заседаниях методических советов, научно-практических конференциях, педагогических чтениях, семинарах, секциях,форумах</vt:lpstr>
      <vt:lpstr>11. Наставничество  </vt:lpstr>
      <vt:lpstr>12. Общественно-педагогическая активность   </vt:lpstr>
      <vt:lpstr>12. Общественно-педагогическая активность   </vt:lpstr>
      <vt:lpstr>12. Общественно-педагогическая активность   </vt:lpstr>
      <vt:lpstr>12. Общественно-педагогическая активность   </vt:lpstr>
      <vt:lpstr>12. Общественно-педагогическая активность   </vt:lpstr>
      <vt:lpstr>12. Общественно-педагогическая активность   </vt:lpstr>
      <vt:lpstr>13.Награды и поощрения  </vt:lpstr>
      <vt:lpstr>13.Награды и поощрения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metodist2</cp:lastModifiedBy>
  <cp:revision>222</cp:revision>
  <cp:lastPrinted>1601-01-01T00:00:00Z</cp:lastPrinted>
  <dcterms:created xsi:type="dcterms:W3CDTF">2010-08-04T11:06:49Z</dcterms:created>
  <dcterms:modified xsi:type="dcterms:W3CDTF">2020-12-09T09:20:03Z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1442683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D6.2.8</vt:lpwstr>
  </property>
</Properties>
</file>