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  <p:sldMasterId id="2147483984" r:id="rId2"/>
    <p:sldMasterId id="2147484028" r:id="rId3"/>
  </p:sldMasterIdLst>
  <p:notesMasterIdLst>
    <p:notesMasterId r:id="rId53"/>
  </p:notesMasterIdLst>
  <p:sldIdLst>
    <p:sldId id="278" r:id="rId4"/>
    <p:sldId id="310" r:id="rId5"/>
    <p:sldId id="256" r:id="rId6"/>
    <p:sldId id="260" r:id="rId7"/>
    <p:sldId id="312" r:id="rId8"/>
    <p:sldId id="280" r:id="rId9"/>
    <p:sldId id="329" r:id="rId10"/>
    <p:sldId id="281" r:id="rId11"/>
    <p:sldId id="313" r:id="rId12"/>
    <p:sldId id="282" r:id="rId13"/>
    <p:sldId id="334" r:id="rId14"/>
    <p:sldId id="322" r:id="rId15"/>
    <p:sldId id="316" r:id="rId16"/>
    <p:sldId id="323" r:id="rId17"/>
    <p:sldId id="330" r:id="rId18"/>
    <p:sldId id="317" r:id="rId19"/>
    <p:sldId id="332" r:id="rId20"/>
    <p:sldId id="355" r:id="rId21"/>
    <p:sldId id="294" r:id="rId22"/>
    <p:sldId id="291" r:id="rId23"/>
    <p:sldId id="292" r:id="rId24"/>
    <p:sldId id="295" r:id="rId25"/>
    <p:sldId id="293" r:id="rId26"/>
    <p:sldId id="297" r:id="rId27"/>
    <p:sldId id="340" r:id="rId28"/>
    <p:sldId id="338" r:id="rId29"/>
    <p:sldId id="337" r:id="rId30"/>
    <p:sldId id="336" r:id="rId31"/>
    <p:sldId id="345" r:id="rId32"/>
    <p:sldId id="344" r:id="rId33"/>
    <p:sldId id="343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285" r:id="rId47"/>
    <p:sldId id="318" r:id="rId48"/>
    <p:sldId id="328" r:id="rId49"/>
    <p:sldId id="287" r:id="rId50"/>
    <p:sldId id="289" r:id="rId51"/>
    <p:sldId id="352" r:id="rId52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264" y="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28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9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50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6256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1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983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06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62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905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62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6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01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990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135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10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312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37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33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85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02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87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360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73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48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706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89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52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50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70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354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61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850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8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19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054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341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3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42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516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46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202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94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00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99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76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39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8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6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1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7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31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697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52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Зинченко Леонида Юрьевича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борьбе самбо </a:t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№ 4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1656184"/>
          </a:xfrm>
        </p:spPr>
        <p:txBody>
          <a:bodyPr>
            <a:normAutofit/>
          </a:bodyPr>
          <a:lstStyle/>
          <a:p>
            <a:r>
              <a:rPr lang="ru-RU" sz="2400" dirty="0"/>
              <a:t>4</a:t>
            </a:r>
            <a:r>
              <a:rPr lang="ru-RU" sz="2400" dirty="0" smtClean="0"/>
              <a:t>. Выполнение воспитанниками требований для присвоения спортивных званий и разрядов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908720"/>
            <a:ext cx="500618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0"/>
            <a:ext cx="43204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39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5</a:t>
            </a:r>
            <a:r>
              <a:rPr lang="ru-RU" sz="2400" dirty="0" smtClean="0"/>
              <a:t>. 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554728"/>
              </p:ext>
            </p:extLst>
          </p:nvPr>
        </p:nvGraphicFramePr>
        <p:xfrm>
          <a:off x="539552" y="1251248"/>
          <a:ext cx="7704857" cy="426279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781218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65101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25.03. 2019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Борцовский зал МОУ «СОШ № 27»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Тактико-техническая подготовка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Совершенствование</a:t>
                      </a:r>
                      <a:r>
                        <a:rPr lang="ru-RU" sz="1100" baseline="0" dirty="0" smtClean="0"/>
                        <a:t> технико-тактических действий в тренировочных группах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55368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214 11. 2019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Техническая                           «Методика выполнения бросков»</a:t>
                      </a:r>
                    </a:p>
                    <a:p>
                      <a:r>
                        <a:rPr lang="ru-RU" sz="1100" dirty="0" smtClean="0"/>
                        <a:t>подготовка                            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199203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11.04.2020 г.</a:t>
                      </a:r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21.05.2021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«Динамо»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«Динамо»</a:t>
                      </a:r>
                      <a:endParaRPr lang="ru-RU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</a:t>
                      </a:r>
                      <a:r>
                        <a:rPr lang="ru-RU" sz="1100" baseline="0" dirty="0" smtClean="0"/>
                        <a:t> «Всероссийский турнир самбо»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Мастер класс                                  «Обучение страховки в </a:t>
                      </a:r>
                    </a:p>
                    <a:p>
                      <a:r>
                        <a:rPr lang="ru-RU" sz="1100" baseline="0" dirty="0" smtClean="0"/>
                        <a:t>по борьбе                                           самбо»</a:t>
                      </a:r>
                    </a:p>
                    <a:p>
                      <a:r>
                        <a:rPr lang="ru-RU" sz="1100" baseline="0" dirty="0" smtClean="0"/>
                        <a:t>самбо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88" y="0"/>
            <a:ext cx="491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8424936" cy="962699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ru-RU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Выступление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 заседаниях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методических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очно)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80338"/>
              </p:ext>
            </p:extLst>
          </p:nvPr>
        </p:nvGraphicFramePr>
        <p:xfrm>
          <a:off x="395536" y="1578634"/>
          <a:ext cx="8568952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планирования годичного цикла в ГНП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11.03.2020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Планирование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системы подготовки борцов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25.10.2021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Техническая подготовка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Обучение страховке в самбо. Из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опыта работы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0"/>
            <a:ext cx="5006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980728"/>
            <a:ext cx="487278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 турнир по Самбо памяти Наумова , 2019 год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Кашицин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 –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-Зайцева Ксения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Простимкин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Лукачев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 – 2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и </a:t>
            </a: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 по самбо среди кадетов , 2019 год</a:t>
            </a:r>
            <a:r>
              <a:rPr lang="ru-RU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Кашицин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 -3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Простимкин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Чемпионат и Первенство республики Мордовия по самбо, 2019 год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-Зайцева Ксения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Лукачев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Роман- 2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Республики Мордовия по спортивному и боевому самбо, 2019 год</a:t>
            </a:r>
            <a:r>
              <a:rPr lang="ru-RU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Кашицин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 –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спортивному и боевому самбо памяти Героя России С. </a:t>
            </a:r>
            <a:r>
              <a:rPr lang="ru-RU" sz="1600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Бусаева</a:t>
            </a: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 г</a:t>
            </a:r>
            <a:r>
              <a:rPr lang="ru-RU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Простимкин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1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Самбо, 2021 г.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-Кучкина анна – 3место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84710" y="116632"/>
            <a:ext cx="7055380" cy="3360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0785" y="620688"/>
            <a:ext cx="7413583" cy="5904656"/>
          </a:xfrm>
        </p:spPr>
        <p:txBody>
          <a:bodyPr>
            <a:normAutofit fontScale="77500" lnSpcReduction="20000"/>
          </a:bodyPr>
          <a:lstStyle/>
          <a:p>
            <a:r>
              <a:rPr lang="ru-RU" sz="2000" u="sng" dirty="0" smtClean="0"/>
              <a:t>Всероссийские соревнования по самбо </a:t>
            </a:r>
          </a:p>
          <a:p>
            <a:r>
              <a:rPr lang="ru-RU" dirty="0" smtClean="0"/>
              <a:t>-</a:t>
            </a:r>
            <a:r>
              <a:rPr lang="ru-RU" dirty="0"/>
              <a:t>З</a:t>
            </a:r>
            <a:r>
              <a:rPr lang="ru-RU" dirty="0" smtClean="0"/>
              <a:t>айцева Ксения- 3 место</a:t>
            </a:r>
          </a:p>
          <a:p>
            <a:endParaRPr lang="ru-RU" dirty="0"/>
          </a:p>
          <a:p>
            <a:r>
              <a:rPr lang="ru-RU" sz="2000" u="sng" dirty="0" smtClean="0"/>
              <a:t>Чемпионат и </a:t>
            </a:r>
            <a:r>
              <a:rPr lang="ru-RU" sz="2000" u="sng" dirty="0" smtClean="0"/>
              <a:t>Первенство </a:t>
            </a:r>
            <a:r>
              <a:rPr lang="ru-RU" sz="2000" u="sng" dirty="0" smtClean="0"/>
              <a:t>Республики Мордовия  по самбо, 2021 г.</a:t>
            </a:r>
          </a:p>
          <a:p>
            <a:r>
              <a:rPr lang="ru-RU" dirty="0" smtClean="0"/>
              <a:t>-Лукичев Роман – 2 </a:t>
            </a:r>
            <a:r>
              <a:rPr lang="ru-RU" dirty="0" smtClean="0"/>
              <a:t>место</a:t>
            </a:r>
          </a:p>
          <a:p>
            <a:r>
              <a:rPr lang="ru-RU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спортивному и боевому самбо памяти Героя России С. </a:t>
            </a:r>
            <a:r>
              <a:rPr lang="ru-RU" sz="20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Бусаева</a:t>
            </a:r>
            <a:r>
              <a:rPr lang="ru-RU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Маанеров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Асадулл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место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Данилкин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Андрей- 2место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Нунуянзин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– 3место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Кечкина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– 3место</a:t>
            </a:r>
          </a:p>
          <a:p>
            <a:r>
              <a:rPr lang="ru-RU" sz="22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дзюдо, 2021 г.</a:t>
            </a:r>
            <a:r>
              <a:rPr lang="ru-RU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u="sng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-Сергачев Андрей – 2 место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-Манеров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Асадулл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-2 место</a:t>
            </a:r>
          </a:p>
          <a:p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Данилкин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Андрей-2 место</a:t>
            </a:r>
          </a:p>
          <a:p>
            <a:r>
              <a:rPr lang="ru-RU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«Кубок Клуба Боец»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-Манеров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Асадулл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 место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-Сергачев Андрей – 2 место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Сергачев Андрей- 1место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соревнования по Самбо, 2019 г.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8532440" y="2056093"/>
            <a:ext cx="216024" cy="4200245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77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62" y="57150"/>
            <a:ext cx="501967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633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Дата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рождения: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23.05.1972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Мордовский государственный университет им. Н.П. Огарева, 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0677093,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27 июня 2001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г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ООО «Международный центр образования и социально-гуманитарных исследований», тренер-преподаватель по физической культуре и спорту, 28 сентября 2018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15 лет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 22 года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Повышение квалификации: «Профессиональные аспекты деятельности тренеров-преподавателей ДЮСШ в условиях реализации Федеральных стандартов спортивной подготовки», 2021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623214" cy="6453336"/>
          </a:xfr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09562"/>
            <a:ext cx="46482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3"/>
            <a:ext cx="5004657" cy="6741367"/>
          </a:xfr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5400600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08" y="0"/>
            <a:ext cx="5132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ПРЕДСТАВЛЕНИЕ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0"/>
            <a:ext cx="5006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08" y="0"/>
            <a:ext cx="5132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08" y="0"/>
            <a:ext cx="5132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47" y="0"/>
            <a:ext cx="473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3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73" y="0"/>
            <a:ext cx="4768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11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09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04" y="0"/>
            <a:ext cx="4725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7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67" y="0"/>
            <a:ext cx="5080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81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69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42" y="0"/>
            <a:ext cx="4811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8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/>
              <a:t>1</a:t>
            </a:r>
            <a:r>
              <a:rPr lang="ru-RU" sz="2400" dirty="0" smtClean="0"/>
              <a:t>. 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660" y="8620"/>
            <a:ext cx="5904655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30" y="0"/>
            <a:ext cx="4655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7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83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0"/>
            <a:ext cx="493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99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98" y="0"/>
            <a:ext cx="4841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92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204223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Система взаимодействия с родителями воспитанников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7776864" cy="5746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0"/>
            <a:ext cx="493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Награды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66442" y="2132856"/>
            <a:ext cx="6620968" cy="38869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Благодарность РОО «Федерация Самбо Республики Мордовия» Саранск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2022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г.</a:t>
            </a:r>
          </a:p>
          <a:p>
            <a:endParaRPr lang="ru-RU" sz="20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53" y="0"/>
            <a:ext cx="4864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42" y="1268760"/>
            <a:ext cx="4927716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77" y="0"/>
            <a:ext cx="4942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28" y="0"/>
            <a:ext cx="486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628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2. Сохранность 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98991"/>
              </p:ext>
            </p:extLst>
          </p:nvPr>
        </p:nvGraphicFramePr>
        <p:xfrm>
          <a:off x="971600" y="1412775"/>
          <a:ext cx="7560840" cy="539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2021-2022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6610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2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3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4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106 чел.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16 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28" y="0"/>
            <a:ext cx="486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14261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550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0"/>
            <a:ext cx="487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Ион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Ион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1554</TotalTime>
  <Words>642</Words>
  <Application>Microsoft Office PowerPoint</Application>
  <PresentationFormat>Экран (4:3)</PresentationFormat>
  <Paragraphs>153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49</vt:i4>
      </vt:variant>
    </vt:vector>
  </HeadingPairs>
  <TitlesOfParts>
    <vt:vector size="60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1_Ион</vt:lpstr>
      <vt:lpstr>2_Ион</vt:lpstr>
      <vt:lpstr>Ион</vt:lpstr>
      <vt:lpstr>   Министерство образования Республики Мордовия  Портфолио      Зинченко Леонида Юрьевича тренера-преподавателя по борьбе самбо  МУДО «СДЮСШ № 4» г.о.Саранск  </vt:lpstr>
      <vt:lpstr>Презентация PowerPoint</vt:lpstr>
      <vt:lpstr>ПРЕДСТАВЛЕНИЕ</vt:lpstr>
      <vt:lpstr>1. Степень обеспечения повышения уровня подготовленности воспитанников</vt:lpstr>
      <vt:lpstr>Презентация PowerPoint</vt:lpstr>
      <vt:lpstr>2. Сохранность контингента воспитанников на этапах спортивной подготовки</vt:lpstr>
      <vt:lpstr>Презентация PowerPoint</vt:lpstr>
      <vt:lpstr>  3. Результаты анализа текущей документации</vt:lpstr>
      <vt:lpstr>Презентация PowerPoint</vt:lpstr>
      <vt:lpstr>4. Выполнение воспитанниками требований для присвоения спортивных званий и разрядов</vt:lpstr>
      <vt:lpstr>Презентация PowerPoint</vt:lpstr>
      <vt:lpstr>5. Проведение открытых мастер-классов, открытых занятий, мероприятий (очно)</vt:lpstr>
      <vt:lpstr>Презентация PowerPoint</vt:lpstr>
      <vt:lpstr>6. 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7. Результаты участия воспитанников в официальных соревнованиях</vt:lpstr>
      <vt:lpstr>Открытый республиканский  турнир по Самбо памяти Наумова , 2019 год  -Кашицин Никита – место -Зайцева Ксения – 1 место -Простимкин Михаил – 2 место -Лукачев Роман – 2 место  Чемпионат и Первенство Республики Мордовия по самбо среди кадетов , 2019 год   -Кашицин Никита -3 место -Простимкин Михаил – 3 место  Открытый Чемпионат и Первенство республики Мордовия по самбо, 2019 год  -Зайцева Ксения – 3 место -Лукачев Роман- 2 место  Фестиваль Республики Мордовия по спортивному и боевому самбо, 2019 год  Кашицин Никита – 2 место  Открытый Республиканский турнир по спортивному и боевому самбо памяти Героя России С. Бусаева, 2019 г.  Простимкин Михаил – 1 место Первенство Республики Мордовия по Самбо, 2021 г. -Кучкина анна – 3место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Система взаимодействия с родителями воспитанников</vt:lpstr>
      <vt:lpstr>Презентация PowerPoint</vt:lpstr>
      <vt:lpstr>9. Награды и поощрения</vt:lpstr>
      <vt:lpstr>Презентация PowerPoint</vt:lpstr>
      <vt:lpstr>10.Общественно-педагогическая активность педагога : участие в комиссиях, педагогических сообществах, в жюри, конкурсов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Анатольевна</cp:lastModifiedBy>
  <cp:revision>101</cp:revision>
  <cp:lastPrinted>2019-12-04T09:42:59Z</cp:lastPrinted>
  <dcterms:created xsi:type="dcterms:W3CDTF">2017-06-13T20:19:07Z</dcterms:created>
  <dcterms:modified xsi:type="dcterms:W3CDTF">2023-01-19T07:57:11Z</dcterms:modified>
</cp:coreProperties>
</file>