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106" d="100"/>
          <a:sy n="106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44A3-F713-44C7-9C24-B4EC8F9A3ED3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577E-4961-4ABD-A22D-0E0F78E0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B20464-0C1E-43C1-B852-75003F65FC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0784" y="260648"/>
            <a:ext cx="5105400" cy="2868168"/>
          </a:xfrm>
        </p:spPr>
        <p:txBody>
          <a:bodyPr>
            <a:normAutofit/>
          </a:bodyPr>
          <a:lstStyle/>
          <a:p>
            <a:r>
              <a:rPr lang="ru-RU" dirty="0" smtClean="0"/>
              <a:t>Нравственно патриотическое воспитание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501008"/>
            <a:ext cx="5114778" cy="1101248"/>
          </a:xfrm>
        </p:spPr>
        <p:txBody>
          <a:bodyPr/>
          <a:lstStyle/>
          <a:p>
            <a:r>
              <a:rPr lang="ru-RU" dirty="0" smtClean="0"/>
              <a:t>С чего начинается родина?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564551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выполнила: Холодова О.Н.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319264" cy="2200671"/>
          </a:xfrm>
          <a:prstGeom prst="rect">
            <a:avLst/>
          </a:prstGeom>
        </p:spPr>
      </p:pic>
      <p:pic>
        <p:nvPicPr>
          <p:cNvPr id="1026" name="Picture 2" descr="C:\Users\Олеся\Desktop\солныш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441538" cy="29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Родная природа.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Эту истину знаю от роду.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её никогда не таю: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 не любит природу 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Тот не любит Отчизну свою.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1653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Дети с раннего детства должны научиться любить и беречь каждый куст, каждое дерево!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фото 1.11.19\IMG-20191005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75704"/>
            <a:ext cx="6084168" cy="34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800" y="11219"/>
            <a:ext cx="774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Предметы старины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!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Походы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музей и библиотеку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!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Все это воспитывает гордость к нашей родине!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G:\фото 1.11.19\IMG-9530af78d9a3b6bfc3dd19f9766d996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6" y="944221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1.11.19\IMG-8ea7444238dc34c12902d23e3bdcb5b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04814"/>
            <a:ext cx="3631579" cy="27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фото 27.10.19\IMG_20191007_11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4" y="3645024"/>
            <a:ext cx="3879093" cy="29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 16.10.19\IMG_20191007_110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04" y="3573016"/>
            <a:ext cx="3832252" cy="28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5122" name="Picture 2" descr="G:\мы мороза не боимся\1545164243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86000"/>
            <a:ext cx="4692352" cy="35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Патриотизм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любовь к Родине, преданность к ней, ответственность и гордость за неё, желание трудиться на её благо, беречь и умножать её богатство – начинает формироваться уже в дошкольном возрасте. </a:t>
            </a:r>
          </a:p>
          <a:p>
            <a:endParaRPr lang="ru-RU" dirty="0"/>
          </a:p>
          <a:p>
            <a:r>
              <a:rPr lang="ru-RU" dirty="0" smtClean="0"/>
              <a:t>Нельзя быть патриотом, не чувствуя личной связи с Родиной, не зная, как любили и берегли её наши предки, наши отцы и деды. Уже в детском саду в результате </a:t>
            </a:r>
            <a:r>
              <a:rPr lang="ru-RU" u="sng" dirty="0" smtClean="0"/>
              <a:t>длительной, систематической, целенаправленной</a:t>
            </a:r>
            <a:r>
              <a:rPr lang="ru-RU" dirty="0" smtClean="0"/>
              <a:t> воспитательной работы у детей могут быть сформированы элементы гражданственности и патриотизма. </a:t>
            </a:r>
          </a:p>
          <a:p>
            <a:endParaRPr lang="ru-RU" dirty="0"/>
          </a:p>
          <a:p>
            <a:r>
              <a:rPr lang="ru-RU" dirty="0" smtClean="0"/>
              <a:t>Любовь ребенка-дошкольника к Родине начинается с любви к родным, своему дому, детскому саду, посёлку. Ведь, яркие впечатления о родной природе, об истории родного края, полученные в детстве, остаются в памяти человека на всю жизнь.</a:t>
            </a:r>
          </a:p>
          <a:p>
            <a:endParaRPr lang="ru-RU" dirty="0"/>
          </a:p>
        </p:txBody>
      </p:sp>
      <p:pic>
        <p:nvPicPr>
          <p:cNvPr id="3074" name="Picture 2" descr="https://photos.wikimapia.org/p/00/06/70/34/90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46053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с тел.23.12.18\1545164234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437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 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воспитание </a:t>
            </a:r>
            <a:r>
              <a:rPr lang="ru-RU" dirty="0"/>
              <a:t>у ребенка любви и привязанности к своей семье, дому, детскому саду, улице, городу;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бережного отношения к природе и всему живому;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интереса к русским традициям и промыслам; </a:t>
            </a:r>
            <a:endParaRPr lang="ru-RU" dirty="0" smtClean="0"/>
          </a:p>
          <a:p>
            <a:r>
              <a:rPr lang="ru-RU" dirty="0" smtClean="0"/>
              <a:t>расширение </a:t>
            </a:r>
            <a:r>
              <a:rPr lang="ru-RU" dirty="0"/>
              <a:t>представлений о России, ее столице; </a:t>
            </a:r>
            <a:endParaRPr lang="ru-RU" dirty="0" smtClean="0"/>
          </a:p>
          <a:p>
            <a:r>
              <a:rPr lang="ru-RU" dirty="0" smtClean="0"/>
              <a:t>знакомство </a:t>
            </a:r>
            <a:r>
              <a:rPr lang="ru-RU" dirty="0"/>
              <a:t>детей с символами государства: гербом, флагом, гимном; развитие чувства ответственности и гордости за достижения Родины;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толерантности, чувства уважения и симпатии к другим людям, народам, их традициям. </a:t>
            </a:r>
          </a:p>
        </p:txBody>
      </p:sp>
    </p:spTree>
    <p:extLst>
      <p:ext uri="{BB962C8B-B14F-4D97-AF65-F5344CB8AC3E}">
        <p14:creationId xmlns:p14="http://schemas.microsoft.com/office/powerpoint/2010/main" val="295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художественной литературы</a:t>
            </a:r>
          </a:p>
          <a:p>
            <a:r>
              <a:rPr lang="ru-RU" dirty="0" smtClean="0"/>
              <a:t>Экскурсии, беседы</a:t>
            </a:r>
          </a:p>
          <a:p>
            <a:r>
              <a:rPr lang="ru-RU" dirty="0" smtClean="0"/>
              <a:t>Посещение музеев</a:t>
            </a:r>
          </a:p>
          <a:p>
            <a:r>
              <a:rPr lang="ru-RU" dirty="0" smtClean="0"/>
              <a:t>Праздники, развлечения</a:t>
            </a:r>
          </a:p>
          <a:p>
            <a:r>
              <a:rPr lang="ru-RU" dirty="0" smtClean="0"/>
              <a:t>Продуктивная деятельность</a:t>
            </a:r>
          </a:p>
          <a:p>
            <a:r>
              <a:rPr lang="ru-RU" dirty="0" smtClean="0"/>
              <a:t>Организация выставок, конкурсов</a:t>
            </a:r>
          </a:p>
          <a:p>
            <a:r>
              <a:rPr lang="ru-RU" dirty="0"/>
              <a:t>З</a:t>
            </a:r>
            <a:r>
              <a:rPr lang="ru-RU" dirty="0" smtClean="0"/>
              <a:t>анятие « Путешествие по России 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9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42048" cy="770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чего начинается родина?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147757" cy="4573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0195" y="5120084"/>
            <a:ext cx="39645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  <a:p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137212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5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2858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Первое с чего начинается  познание мира ребенком, это ласковая материнская улыбка,  теплые руки матери и ее первая колыбельная!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 возможно в ребенке воспитывать патриотические  чувства к Родине без таких понятий как «любовь к матери» , к дому, к детскому саду, к своему городу!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фото 28.11.19 вибер,вайцап\IMG-ffdd03279745237033ba605a6190622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112781"/>
            <a:ext cx="4011203" cy="22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28.11.19 вибер,вайцап\IMG-20877576b9936d6cd1242a21ad531ba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57" y="4471391"/>
            <a:ext cx="3641743" cy="2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28.11.19 вибер,вайцап\IMG-774c7b432969745a158d355c912c8e2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5738"/>
            <a:ext cx="3199284" cy="42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4609" y="332656"/>
            <a:ext cx="514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Мой любимый Детский сад!!!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G:\фото 1.11.19\IMG-20190911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8937"/>
            <a:ext cx="3791405" cy="28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1.11.19\IMG-7f0721719bf603fce28442a77fb60bb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7" y="812087"/>
            <a:ext cx="3864275" cy="28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фото 16.10.19\IMG_20191011_160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5" y="3822766"/>
            <a:ext cx="3734694" cy="28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с тел.23.12.18\IMG_20181217_105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34" y="3933056"/>
            <a:ext cx="3721768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Моя малая родина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«Я живу в п. Чамзинка»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малое значение для воспитания у детей любви к родному поселку имеет ближайшее окружение! 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G:\фото 1.11.19\IMG-3065d8fbe25f627e07210fb8a1356dd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4" y="1196752"/>
            <a:ext cx="4080453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altay/225456/2a0000015ee352101962d30329757caa28a2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4" y="4257092"/>
            <a:ext cx="3642690" cy="27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 27.10.19\IMG_20191017_105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5540"/>
            <a:ext cx="3717961" cy="49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Страна, где мы живем!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Обязательно нужно знакомить детей с другими городами России, со столицей нашей Родины, с гербом и флагом государства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н\Desktop\патриот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436392" cy="25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\Desktop\патриот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44" y="980728"/>
            <a:ext cx="3518519" cy="21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</TotalTime>
  <Words>431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Нравственно патриотическое воспитание дошкольников</vt:lpstr>
      <vt:lpstr>Презентация PowerPoint</vt:lpstr>
      <vt:lpstr>Задачи и цели</vt:lpstr>
      <vt:lpstr>Формы работы</vt:lpstr>
      <vt:lpstr>С чего начинается родина?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патриотическое воспитание дошкольников</dc:title>
  <dc:creator>н</dc:creator>
  <cp:lastModifiedBy>Олеся</cp:lastModifiedBy>
  <cp:revision>43</cp:revision>
  <dcterms:created xsi:type="dcterms:W3CDTF">2017-01-17T10:32:05Z</dcterms:created>
  <dcterms:modified xsi:type="dcterms:W3CDTF">2022-06-14T06:57:54Z</dcterms:modified>
</cp:coreProperties>
</file>