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9" r:id="rId8"/>
    <p:sldId id="269" r:id="rId9"/>
    <p:sldId id="267" r:id="rId10"/>
    <p:sldId id="268" r:id="rId11"/>
    <p:sldId id="260" r:id="rId12"/>
    <p:sldId id="270" r:id="rId13"/>
    <p:sldId id="271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BAC91B-2DB8-4849-9D86-82024BD8352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63DA7F-FC9E-4A19-BA16-9116A67399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wikipedia.org/wiki/%D0%91%D0%B5%D1%80%D0%BA%D1%83%D1%82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«Красная книга Мордовии»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34704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Охотится на зайцев, грызунов, ежей, водоплавающих и куриных птиц, а также множество других позвоночных. Ориентируется на массовую, легкодоступную добычу, при необходимости легко переключается с одного вида корма на другой.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Филин обладает мощным голосом и сложным репертуаром. 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ÐÐ°ÑÑÐ¸Ð½ÐºÐ¸ Ð¿Ð¾ Ð·Ð°Ð¿ÑÐ¾ÑÑ ÑÐ¸Ð»Ð¸Ð½"/>
          <p:cNvPicPr>
            <a:picLocks noChangeAspect="1" noChangeArrowheads="1"/>
          </p:cNvPicPr>
          <p:nvPr/>
        </p:nvPicPr>
        <p:blipFill>
          <a:blip r:embed="rId2"/>
          <a:srcRect b="8587"/>
          <a:stretch>
            <a:fillRect/>
          </a:stretch>
        </p:blipFill>
        <p:spPr bwMode="auto">
          <a:xfrm>
            <a:off x="428596" y="1928802"/>
            <a:ext cx="8162930" cy="4709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143902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Его вес составляет 400-520 грамм. Длина тела колеблется в пределах от 18 до 21 см. Хвост достигает 17-20 см. Сверху он защищён роговой чешуёй, а по бокам, на </a:t>
            </a:r>
            <a:r>
              <a:rPr lang="ru-RU" sz="1800" dirty="0" err="1" smtClean="0">
                <a:solidFill>
                  <a:schemeClr val="tx1"/>
                </a:solidFill>
              </a:rPr>
              <a:t>всюдлину</a:t>
            </a:r>
            <a:r>
              <a:rPr lang="ru-RU" sz="1800" dirty="0" smtClean="0">
                <a:solidFill>
                  <a:schemeClr val="tx1"/>
                </a:solidFill>
              </a:rPr>
              <a:t>, тянутся полоски жёстких волос. мех животного пользовался высоким коммерческим спросом. Поэтому его истребляли до тех пор, пока численность не стала ничтожной.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6" name="Picture 4" descr="Ð Ð¸ÑÑÐ½Ð¾Ðº ÑÑÑÑÐºÐ¾Ð¹ Ð²ÑÑÑÑÐ¾Ð»Ð¸"/>
          <p:cNvPicPr>
            <a:picLocks noChangeAspect="1" noChangeArrowheads="1"/>
          </p:cNvPicPr>
          <p:nvPr/>
        </p:nvPicPr>
        <p:blipFill>
          <a:blip r:embed="rId2"/>
          <a:srcRect t="2942" b="5882"/>
          <a:stretch>
            <a:fillRect/>
          </a:stretch>
        </p:blipFill>
        <p:spPr bwMode="auto">
          <a:xfrm>
            <a:off x="1142976" y="2143116"/>
            <a:ext cx="6477045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001156" cy="25003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и все миноги, имеет круглый рот и скелет без костей. Тело напоминает червя. 2 спинных плавника. Кожа лишена чешуи и покрыта слизью.  Воронковидный рот-присоска, зубы роговые, притуплённые: 1 зуб на верхнечелюстной пластинке и 5 зубов на нижнечелюстной. Имеются тупые зубы на присоске и языке. Тело окрашено в ровный серый цвет. Минога присасывается к рыбе и кормится за счет нее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7650" name="Picture 2" descr="ÐÐ°ÑÑÐ¸Ð½ÐºÐ¸ Ð¿Ð¾ Ð·Ð°Ð¿ÑÐ¾ÑÑ Ð¼Ð¸Ð½Ð¾Ð³Ð° ÐºÐ°ÑÐ¿Ð¸Ð¹ÑÐºÐ°Ñ"/>
          <p:cNvPicPr>
            <a:picLocks noChangeAspect="1" noChangeArrowheads="1"/>
          </p:cNvPicPr>
          <p:nvPr/>
        </p:nvPicPr>
        <p:blipFill>
          <a:blip r:embed="rId2"/>
          <a:srcRect t="-4878" r="16065"/>
          <a:stretch>
            <a:fillRect/>
          </a:stretch>
        </p:blipFill>
        <p:spPr bwMode="auto">
          <a:xfrm>
            <a:off x="0" y="3071810"/>
            <a:ext cx="5352210" cy="3388420"/>
          </a:xfrm>
          <a:prstGeom prst="rect">
            <a:avLst/>
          </a:prstGeom>
          <a:noFill/>
        </p:spPr>
      </p:pic>
      <p:pic>
        <p:nvPicPr>
          <p:cNvPr id="27652" name="Picture 4" descr="ÐÐ°ÑÑÐ¸Ð½ÐºÐ¸ Ð¿Ð¾ Ð·Ð°Ð¿ÑÐ¾ÑÑ Ð¼Ð¸Ð½Ð¾Ð³Ð° ÐºÐ°ÑÐ¿Ð¸Ð¹ÑÐºÐ°Ñ"/>
          <p:cNvPicPr>
            <a:picLocks noChangeAspect="1" noChangeArrowheads="1"/>
          </p:cNvPicPr>
          <p:nvPr/>
        </p:nvPicPr>
        <p:blipFill>
          <a:blip r:embed="rId3"/>
          <a:srcRect l="-2365" t="8097"/>
          <a:stretch>
            <a:fillRect/>
          </a:stretch>
        </p:blipFill>
        <p:spPr bwMode="auto">
          <a:xfrm>
            <a:off x="5429256" y="3143248"/>
            <a:ext cx="3092164" cy="3243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Ð°ÑÑÐ¸Ð½ÐºÐ¸ Ð¿Ð¾ Ð·Ð°Ð¿ÑÐ¾ÑÑ Ð¿Ð¾Ð´ÐºÐ°Ð¼ÐµÐ½ÑÐ¸Ðº Ð¾Ð±ÑÐºÐ½Ð¾Ð²ÐµÐ½Ð½ÑÐ¹"/>
          <p:cNvPicPr>
            <a:picLocks noChangeAspect="1" noChangeArrowheads="1"/>
          </p:cNvPicPr>
          <p:nvPr/>
        </p:nvPicPr>
        <p:blipFill>
          <a:blip r:embed="rId2"/>
          <a:srcRect l="2151" t="13847" b="15267"/>
          <a:stretch>
            <a:fillRect/>
          </a:stretch>
        </p:blipFill>
        <p:spPr bwMode="auto">
          <a:xfrm>
            <a:off x="1214414" y="1928802"/>
            <a:ext cx="6499138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7247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Рыба плохо плавает и поэтому рывками передвигается с широко расставленными грудными плавниками над дном. Эта донная рыба активна ночью. Днём она неподвижна и почти незаметна на каменистом грунте, укрываясь между камнями и растениями.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14287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Грудь зелёная, с широкими чёрными полосами на швах. Крылья прозрачные, длиной 5 см.Кормятся самыми разнообразными летающими насекомыми, но основу рациона обычно составляют комары. Обитают в основном возле водоемов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8436" name="Picture 4" descr="ÐÐ°ÑÑÐ¸Ð½ÐºÐ¸ Ð¿Ð¾ Ð·Ð°Ð¿ÑÐ¾ÑÑ ÑÑÑÐµÐºÐ¾Ð·Ð° â Ð´Ð¾Ð·Ð¾ÑÑÐ¸Ðº-Ð¸Ð¼Ð¿ÐµÑÐ°Ñ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00285"/>
            <a:ext cx="5984326" cy="4657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14184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Длина переднего крыла 20—35 мм. Размах крыльев до 70 мм. Усики короткие, булавовидные, черные, вершина булавы чёрная. Грудь и брюшко черные, покрыты густыми белесоватыми волосками. У самки брюшко сверху голое, блестящее, иногда с желтыми пятнами.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ÐÐ°ÑÑÐ¸Ð½ÐºÐ¸ Ð¿Ð¾ Ð·Ð°Ð¿ÑÐ¾ÑÑ Ð±Ð°Ð±Ð¾ÑÐºÐ¸ Ð¼Ð½ÐµÐ¼Ð¾Ð·Ð¸Ð½Ð° Ð¸ Ð°Ð¿Ð¾Ð»Ð»Ð¾Ð½."/>
          <p:cNvPicPr>
            <a:picLocks noChangeAspect="1" noChangeArrowheads="1"/>
          </p:cNvPicPr>
          <p:nvPr/>
        </p:nvPicPr>
        <p:blipFill>
          <a:blip r:embed="rId2"/>
          <a:srcRect l="7729" t="12683" r="8108" b="13527"/>
          <a:stretch>
            <a:fillRect/>
          </a:stretch>
        </p:blipFill>
        <p:spPr bwMode="auto">
          <a:xfrm>
            <a:off x="2357422" y="2214554"/>
            <a:ext cx="6563336" cy="4286280"/>
          </a:xfrm>
          <a:prstGeom prst="rect">
            <a:avLst/>
          </a:prstGeom>
          <a:noFill/>
        </p:spPr>
      </p:pic>
      <p:pic>
        <p:nvPicPr>
          <p:cNvPr id="19460" name="Picture 4" descr="https://upload.wikimedia.org/wikipedia/commons/thumb/a/a7/Parnassius_mnemosyne_-_Schwarzer_Apollo_03_%28HS%29.jpg/200px-Parnassius_mnemosyne_-_Schwarzer_Apollo_03_%28HS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5617"/>
            <a:ext cx="2214578" cy="4285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Степная пустельга изящного телосложения, с узкими крыльями. Длина 29—33 см, размах крыльев 58—75 см, вес самцов 90—180 г, вес самок 135—210 г. Хвост длинный, широкий и клиновидный Часто зависают в воздухе, что выделяет их среди всех соколов.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Desktop\кроасная книга\2015_01_933_0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500990" cy="4890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9001156" cy="185738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Скопа, являясь одной из самых красивых и редких птиц на планете, оперение сверху — темное, снизу — почти белое, с темными полосами. Завораживает размах крыльев — он достигает 1,5 — 1,7 метров. Лапы птицы усеяны с внутренней стороны шипами и вооружены загнутыми длинными когтями — они являются универсальным своего рода «инструментом», предназначенным для захвата и удержания добычи.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482" name="Picture 2" descr="ÐÐ°ÑÑÐ¸Ð½ÐºÐ¸ Ð¿Ð¾ Ð·Ð°Ð¿ÑÐ¾ÑÑ ÑÐºÐ¾Ð¿Ð° Ð¿ÑÐ¸ÑÐ°"/>
          <p:cNvPicPr>
            <a:picLocks noChangeAspect="1" noChangeArrowheads="1"/>
          </p:cNvPicPr>
          <p:nvPr/>
        </p:nvPicPr>
        <p:blipFill>
          <a:blip r:embed="rId2"/>
          <a:srcRect l="4166" t="5625" r="3333"/>
          <a:stretch>
            <a:fillRect/>
          </a:stretch>
        </p:blipFill>
        <p:spPr bwMode="auto">
          <a:xfrm>
            <a:off x="357158" y="2285992"/>
            <a:ext cx="8717334" cy="423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22471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Питается пернатый хищник исключительно живой рыбой. Семейная пара этого вида «</a:t>
            </a:r>
            <a:r>
              <a:rPr lang="ru-RU" sz="2000" dirty="0" err="1" smtClean="0">
                <a:solidFill>
                  <a:schemeClr val="tx1"/>
                </a:solidFill>
              </a:rPr>
              <a:t>скопиных</a:t>
            </a:r>
            <a:r>
              <a:rPr lang="ru-RU" sz="2000" dirty="0" smtClean="0">
                <a:solidFill>
                  <a:schemeClr val="tx1"/>
                </a:solidFill>
              </a:rPr>
              <a:t>» вместе с птенцами съедает до 0,9 килограмм в сутки преимущественно больной рыбы, являясь неким «санитаром» водных просторов. Во время охоты она способна нырять на глубину до полутора метров.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Ð¡ÐºÐ¾Ð¿Ð° Ð½ÑÑÑÐµÑ Ð² Ð²Ð¾Ð´Ñ Ð·Ð° Ð´Ð¾Ð±ÑÑÐµÐ¹"/>
          <p:cNvPicPr>
            <a:picLocks noChangeAspect="1" noChangeArrowheads="1"/>
          </p:cNvPicPr>
          <p:nvPr/>
        </p:nvPicPr>
        <p:blipFill>
          <a:blip r:embed="rId2"/>
          <a:srcRect t="18852" b="11065"/>
          <a:stretch>
            <a:fillRect/>
          </a:stretch>
        </p:blipFill>
        <p:spPr bwMode="auto">
          <a:xfrm>
            <a:off x="1571604" y="2143116"/>
            <a:ext cx="6215106" cy="444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4390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Змееяд очень скрытен, осторожен, молчалив. Для гнездования избирает удаленные от человека участки леса с полянами и болотами, удобными для охоты. Гнезда строит маленькие, взрослая птица в нём просто не помещается — и голову видно, и хвост снаружи торчит. Птенцов кормят змеями из родительской глотки, что чрезвычайно сложно 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ÐÐ°ÑÑÐ¸Ð½ÐºÐ¸ Ð¿Ð¾ Ð·Ð°Ð¿ÑÐ¾ÑÑ Ð·Ð¼ÐµÐµÑÐ´"/>
          <p:cNvPicPr>
            <a:picLocks noChangeAspect="1" noChangeArrowheads="1"/>
          </p:cNvPicPr>
          <p:nvPr/>
        </p:nvPicPr>
        <p:blipFill>
          <a:blip r:embed="rId2"/>
          <a:srcRect t="11114"/>
          <a:stretch>
            <a:fillRect/>
          </a:stretch>
        </p:blipFill>
        <p:spPr bwMode="auto">
          <a:xfrm>
            <a:off x="1071538" y="2232874"/>
            <a:ext cx="6929486" cy="4625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34704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Длина тела </a:t>
            </a:r>
            <a:r>
              <a:rPr lang="ru-RU" sz="1800" dirty="0" err="1" smtClean="0">
                <a:solidFill>
                  <a:schemeClr val="tx1"/>
                </a:solidFill>
              </a:rPr>
              <a:t>орлана-белохвоста</a:t>
            </a:r>
            <a:r>
              <a:rPr lang="ru-RU" sz="1800" dirty="0" smtClean="0">
                <a:solidFill>
                  <a:schemeClr val="tx1"/>
                </a:solidFill>
              </a:rPr>
              <a:t> составляет от 70 до 90 сантиметров, размах крыльев — от 200 до 230 сантиметров, масса — от 4 до 7 килограммов. Хвост короткий, клиновидной формы. Оперение взрослой особи бурого цвета, голова и шея с желтоватым осветлением, хвост белый. Клюв светло-жёлтого цвета по сравнению с другими хищными птицами довольно большой и мощный.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3556" name="Picture 4" descr="ÐÐ°ÑÑÐ¸Ð½ÐºÐ¸ Ð¿Ð¾ Ð·Ð°Ð¿ÑÐ¾ÑÑ Ð¾ÑÐ»Ð°Ð½-Ð±ÐµÐ»Ð¾ÑÐ²Ð¾ÑÑ."/>
          <p:cNvPicPr>
            <a:picLocks noChangeAspect="1" noChangeArrowheads="1"/>
          </p:cNvPicPr>
          <p:nvPr/>
        </p:nvPicPr>
        <p:blipFill>
          <a:blip r:embed="rId2"/>
          <a:srcRect l="1334" t="7877" b="13021"/>
          <a:stretch>
            <a:fillRect/>
          </a:stretch>
        </p:blipFill>
        <p:spPr bwMode="auto">
          <a:xfrm>
            <a:off x="642910" y="2000240"/>
            <a:ext cx="8143932" cy="4669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42918"/>
            <a:ext cx="9144000" cy="121444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Очень крупный и сильный длина тела 76—93 см, размах крыльев 180—240 см. Самки значительно крупнее самцов. У беркута, чрезвычайно острое зрение, но только в светлое время суток. Так, например, зайца этот орёл видит на расстоянии до двух километров.</a:t>
            </a:r>
            <a:r>
              <a:rPr lang="ru-RU" baseline="30000" dirty="0" smtClean="0">
                <a:hlinkClick r:id="rId2"/>
              </a:rPr>
              <a:t>[</a:t>
            </a:r>
            <a:r>
              <a:rPr lang="ru-RU" dirty="0" smtClean="0"/>
              <a:t>Беркут — немногословная птица, кричит в основном во время токового полёта, при общении с птенцами и защите территории</a:t>
            </a:r>
            <a:endParaRPr lang="ru-RU" dirty="0"/>
          </a:p>
        </p:txBody>
      </p:sp>
      <p:pic>
        <p:nvPicPr>
          <p:cNvPr id="2050" name="Picture 2" descr="C:\Users\1\Desktop\кроасная книга\1459652318192158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9020" t="6408" r="3550"/>
          <a:stretch>
            <a:fillRect/>
          </a:stretch>
        </p:blipFill>
        <p:spPr bwMode="auto">
          <a:xfrm>
            <a:off x="1000100" y="1765493"/>
            <a:ext cx="6858048" cy="509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4390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Гигантские вечерницы охотятся над лесными опушками и поверхностями водоёмов. Начинают охоту на большой высоте, а затем спускаются ближе к земле. Пищей служат крупные жуки </a:t>
            </a:r>
            <a:r>
              <a:rPr lang="ru-RU" sz="2000" dirty="0" err="1" smtClean="0">
                <a:solidFill>
                  <a:schemeClr val="tx1"/>
                </a:solidFill>
              </a:rPr>
              <a:t>ноосороги</a:t>
            </a:r>
            <a:r>
              <a:rPr lang="ru-RU" sz="2000" dirty="0" smtClean="0">
                <a:solidFill>
                  <a:schemeClr val="tx1"/>
                </a:solidFill>
              </a:rPr>
              <a:t>, усачи, жуки олени и  и ночные бабочки. Длина тела от 84 до 104 мм, размах крыльев — 41—46 см. Масса от 41 до 76 грамм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6626" name="Picture 2" descr="ÐÐ°ÑÑÐ¸Ð½ÐºÐ¸ Ð¿Ð¾ Ð·Ð°Ð¿ÑÐ¾ÑÑ Ð³Ð¸Ð³Ð°Ð½ÑÑÐºÐ°Ñ Ð²ÐµÑÐµÑÐ½Ð¸Ñ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93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510466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 smtClean="0">
                <a:solidFill>
                  <a:schemeClr val="tx1"/>
                </a:solidFill>
              </a:rPr>
              <a:t>Краснозобая</a:t>
            </a:r>
            <a:r>
              <a:rPr lang="ru-RU" sz="1800" dirty="0" smtClean="0">
                <a:solidFill>
                  <a:schemeClr val="tx1"/>
                </a:solidFill>
              </a:rPr>
              <a:t> казарка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Питается растительными кормами — зелёными побегами трав, на зимовках и пролёте —частями растений и  злаками, прекрасно плавают и ныряют в любом возрасте. Зимой и на пролёте казарки часто держатся стаями и останавливаются на отдых только с наступлением темноты. На воду опускаются и взлетают с громким гоготом</a:t>
            </a:r>
            <a:r>
              <a:rPr lang="ru-RU" sz="2000" baseline="30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ÐÐ°ÑÑÐ¸Ð½ÐºÐ¸ Ð¿Ð¾ Ð·Ð°Ð¿ÑÐ¾ÑÑ ÐºÑÐ°ÑÐ½Ð¾Ð·Ð¾Ð±Ð°Ñ ÐºÐ°Ð·Ð°ÑÐºÐ°"/>
          <p:cNvPicPr>
            <a:picLocks noChangeAspect="1" noChangeArrowheads="1"/>
          </p:cNvPicPr>
          <p:nvPr/>
        </p:nvPicPr>
        <p:blipFill>
          <a:blip r:embed="rId2"/>
          <a:srcRect b="13089"/>
          <a:stretch>
            <a:fillRect/>
          </a:stretch>
        </p:blipFill>
        <p:spPr bwMode="auto">
          <a:xfrm>
            <a:off x="642910" y="2216937"/>
            <a:ext cx="7786742" cy="4641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377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«Красная книга Мордовии»</vt:lpstr>
      <vt:lpstr>Степная пустельга изящного телосложения, с узкими крыльями. Длина 29—33 см, размах крыльев 58—75 см, вес самцов 90—180 г, вес самок 135—210 г. Хвост длинный, широкий и клиновидный Часто зависают в воздухе, что выделяет их среди всех соколов.</vt:lpstr>
      <vt:lpstr>Скопа, являясь одной из самых красивых и редких птиц на планете, оперение сверху — темное, снизу — почти белое, с темными полосами. Завораживает размах крыльев — он достигает 1,5 — 1,7 метров. Лапы птицы усеяны с внутренней стороны шипами и вооружены загнутыми длинными когтями — они являются универсальным своего рода «инструментом», предназначенным для захвата и удержания добычи. </vt:lpstr>
      <vt:lpstr>Питается пернатый хищник исключительно живой рыбой. Семейная пара этого вида «скопиных» вместе с птенцами съедает до 0,9 килограмм в сутки преимущественно больной рыбы, являясь неким «санитаром» водных просторов. Во время охоты она способна нырять на глубину до полутора метров.</vt:lpstr>
      <vt:lpstr>Змееяд очень скрытен, осторожен, молчалив. Для гнездования избирает удаленные от человека участки леса с полянами и болотами, удобными для охоты. Гнезда строит маленькие, взрослая птица в нём просто не помещается — и голову видно, и хвост снаружи торчит. Птенцов кормят змеями из родительской глотки, что чрезвычайно сложно . </vt:lpstr>
      <vt:lpstr>Длина тела орлана-белохвоста составляет от 70 до 90 сантиметров, размах крыльев — от 200 до 230 сантиметров, масса — от 4 до 7 килограммов. Хвост короткий, клиновидной формы. Оперение взрослой особи бурого цвета, голова и шея с желтоватым осветлением, хвост белый. Клюв светло-жёлтого цвета по сравнению с другими хищными птицами довольно большой и мощный.</vt:lpstr>
      <vt:lpstr>Презентация PowerPoint</vt:lpstr>
      <vt:lpstr>Гигантские вечерницы охотятся над лесными опушками и поверхностями водоёмов. Начинают охоту на большой высоте, а затем спускаются ближе к земле. Пищей служат крупные жуки ноосороги, усачи, жуки олени и  и ночные бабочки. Длина тела от 84 до 104 мм, размах крыльев — 41—46 см. Масса от 41 до 76 грамм</vt:lpstr>
      <vt:lpstr>Краснозобая казарка Питается растительными кормами — зелёными побегами трав, на зимовках и пролёте —частями растений и  злаками, прекрасно плавают и ныряют в любом возрасте. Зимой и на пролёте казарки часто держатся стаями и останавливаются на отдых только с наступлением темноты. На воду опускаются и взлетают с громким гоготом. </vt:lpstr>
      <vt:lpstr>Охотится на зайцев, грызунов, ежей, водоплавающих и куриных птиц, а также множество других позвоночных. Ориентируется на массовую, легкодоступную добычу, при необходимости легко переключается с одного вида корма на другой. Филин обладает мощным голосом и сложным репертуаром. </vt:lpstr>
      <vt:lpstr>Его вес составляет 400-520 грамм. Длина тела колеблется в пределах от 18 до 21 см. Хвост достигает 17-20 см. Сверху он защищён роговой чешуёй, а по бокам, на всюдлину, тянутся полоски жёстких волос. мех животного пользовался высоким коммерческим спросом. Поэтому его истребляли до тех пор, пока численность не стала ничтожной.</vt:lpstr>
      <vt:lpstr>Как и все миноги, имеет круглый рот и скелет без костей. Тело напоминает червя. 2 спинных плавника. Кожа лишена чешуи и покрыта слизью.  Воронковидный рот-присоска, зубы роговые, притуплённые: 1 зуб на верхнечелюстной пластинке и 5 зубов на нижнечелюстной. Имеются тупые зубы на присоске и языке. Тело окрашено в ровный серый цвет. Минога присасывается к рыбе и кормится за счет нее.</vt:lpstr>
      <vt:lpstr>Рыба плохо плавает и поэтому рывками передвигается с широко расставленными грудными плавниками над дном. Эта донная рыба активна ночью. Днём она неподвижна и почти незаметна на каменистом грунте, укрываясь между камнями и растениями.</vt:lpstr>
      <vt:lpstr>Грудь зелёная, с широкими чёрными полосами на швах. Крылья прозрачные, длиной 5 см.Кормятся самыми разнообразными летающими насекомыми, но основу рациона обычно составляют комары. Обитают в основном возле водоемов.</vt:lpstr>
      <vt:lpstr>Длина переднего крыла 20—35 мм. Размах крыльев до 70 мм. Усики короткие, булавовидные, черные, вершина булавы чёрная. Грудь и брюшко черные, покрыты густыми белесоватыми волосками. У самки брюшко сверху голое, блестящее, иногда с желтыми пятнами.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«Красная книга Мордовии»</dc:title>
  <dc:creator>1</dc:creator>
  <cp:lastModifiedBy>Екатерина</cp:lastModifiedBy>
  <cp:revision>2</cp:revision>
  <dcterms:created xsi:type="dcterms:W3CDTF">2018-05-13T23:06:55Z</dcterms:created>
  <dcterms:modified xsi:type="dcterms:W3CDTF">2023-10-12T06:59:40Z</dcterms:modified>
</cp:coreProperties>
</file>