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FA5EAA6-4456-417C-9E34-F89815DEB76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BE10DD7-B161-4509-84B9-1EFF4EE1E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3313355" cy="17021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Чем занять ребенка </a:t>
            </a:r>
            <a:r>
              <a:rPr lang="ru-RU" sz="2800" b="1" smtClean="0"/>
              <a:t>на время самоизоляции? (часть </a:t>
            </a:r>
            <a:r>
              <a:rPr lang="ru-RU" sz="2800" b="1" dirty="0" smtClean="0"/>
              <a:t>3)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педагог-психолог МАДОУ «ЦРР – детский сад №17»</a:t>
            </a:r>
          </a:p>
          <a:p>
            <a:r>
              <a:rPr lang="ru-RU" dirty="0" smtClean="0"/>
              <a:t>Евстигнеева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5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24744" cy="757888"/>
          </a:xfrm>
        </p:spPr>
        <p:txBody>
          <a:bodyPr/>
          <a:lstStyle/>
          <a:p>
            <a:r>
              <a:rPr lang="ru-RU" b="1" dirty="0"/>
              <a:t>Распорядок дня.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3850712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Составьте с ребенком распорядок его дня. Зарядка, завтрак, мультфильм, прогулка на свежем воздухе, обед и т.д. Можете оформить красиво на большом листе, с указанием времени, отведенное на каждое занятие. Разукрасьте и повесьте на двери или над столом ребенка. Это учит его собранности, дисциплине, умению рассчитывать свое время.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419475" cy="25646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891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28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48680"/>
            <a:ext cx="6637467" cy="152041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/>
              <a:t>Ох, и не легко, оказывается заинтересовать своего же малыша полезным делом, а про занятия он и слышать не хочет? Самое время найти совместное занятие, которое понравится вам обоим!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4573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ru-RU" dirty="0" smtClean="0"/>
              <a:t>Почитаем книги!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3419856" cy="34930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Польза чтения невообразима. Чтение развивает фантазию, грамотность, мышление. Если вы уже устали читать или просто хотите отдохнуть, на помощь придут </a:t>
            </a:r>
            <a:r>
              <a:rPr lang="ru-RU" dirty="0" err="1" smtClean="0">
                <a:solidFill>
                  <a:schemeClr val="accent2"/>
                </a:solidFill>
              </a:rPr>
              <a:t>аудиосказки</a:t>
            </a:r>
            <a:r>
              <a:rPr lang="ru-RU" dirty="0" smtClean="0">
                <a:solidFill>
                  <a:schemeClr val="accent2"/>
                </a:solidFill>
              </a:rPr>
              <a:t> и аудиокниги!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4663347" cy="3497510"/>
          </a:xfrm>
        </p:spPr>
      </p:pic>
    </p:spTree>
    <p:extLst>
      <p:ext uri="{BB962C8B-B14F-4D97-AF65-F5344CB8AC3E}">
        <p14:creationId xmlns:p14="http://schemas.microsoft.com/office/powerpoint/2010/main" val="68548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789040"/>
            <a:ext cx="3419856" cy="2160240"/>
          </a:xfrm>
        </p:spPr>
        <p:txBody>
          <a:bodyPr/>
          <a:lstStyle/>
          <a:p>
            <a:r>
              <a:rPr lang="ru-RU" dirty="0"/>
              <a:t>Еще один вариант чтения любимых сказок — диафильмы!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4" y="548680"/>
            <a:ext cx="3943010" cy="295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4" y="943642"/>
            <a:ext cx="4170412" cy="3197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40957"/>
            <a:ext cx="4323573" cy="22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Сочиняем сказку.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4752528" cy="58052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Перед сном </a:t>
            </a:r>
            <a:r>
              <a:rPr lang="ru-RU" dirty="0" smtClean="0"/>
              <a:t>можно </a:t>
            </a:r>
            <a:r>
              <a:rPr lang="ru-RU" dirty="0"/>
              <a:t>самим сочинять сказки. Это очень веселое и психотерапевтическое занятие (в таких историях дети всегда делятся именно тем, о чем думают). Для появления на свет интересного рассказа, по мнению известного итальянского писателя </a:t>
            </a:r>
            <a:r>
              <a:rPr lang="ru-RU" dirty="0" err="1"/>
              <a:t>Джанни</a:t>
            </a:r>
            <a:r>
              <a:rPr lang="ru-RU" dirty="0"/>
              <a:t> </a:t>
            </a:r>
            <a:r>
              <a:rPr lang="ru-RU" dirty="0" err="1"/>
              <a:t>Родари</a:t>
            </a:r>
            <a:r>
              <a:rPr lang="ru-RU" dirty="0"/>
              <a:t>, нужно всего лишь два слова. Причем, чем более чуждыми эти слова будут друг к другу, тем лучше. Тогда воображение будет вынуждено активизироваться, стремясь связать их в единый сюжет. Выбрать слова можно самыми разнообразными способами: спросим у папы одно слово, а у сестры – другое. Или найдем их на разных страницах словаря.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572146" cy="4610323"/>
          </a:xfrm>
        </p:spPr>
      </p:pic>
    </p:spTree>
    <p:extLst>
      <p:ext uri="{BB962C8B-B14F-4D97-AF65-F5344CB8AC3E}">
        <p14:creationId xmlns:p14="http://schemas.microsoft.com/office/powerpoint/2010/main" val="166512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Мытьё игрушек!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888432" cy="3493008"/>
          </a:xfrm>
        </p:spPr>
        <p:txBody>
          <a:bodyPr>
            <a:noAutofit/>
          </a:bodyPr>
          <a:lstStyle/>
          <a:p>
            <a:r>
              <a:rPr lang="ru-RU" sz="1800" dirty="0"/>
              <a:t>Устройте вашим игрушкам банный день. Мягкие игрушки отправьте в стиральную машину, понаблюдайте, как игрушкам весело купаться в пене. Резиновые игрушки мойте щеткой с мылом, деревянные протирайте влажными салфетками или тряпочками. Наполните ванну горячей водой и отправьте купаться всех игрушек, которым доступны водные процедуры. Это может быть по-настоящему весело.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419475" cy="25646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427984" cy="29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Пикник на балконе или во дворе частного дома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3778704" cy="46085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Если вы живете в многоквартирном доме, и прогуляться вам негде, можно устроить пикник прямо на </a:t>
            </a:r>
            <a:r>
              <a:rPr lang="ru-RU" dirty="0" smtClean="0"/>
              <a:t>балконе – это может быть, например, полдник. </a:t>
            </a:r>
            <a:r>
              <a:rPr lang="ru-RU" dirty="0"/>
              <a:t>Застелите пол самыми теплыми одеялами, оденьтесь тепло, как на улицу. Приготовьте горячий чай или какао, бутерброды и печенье и отправляйтесь дышать воздухом. То же самое можно с легкостью организовать во дворе частного дома.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917812" cy="4466307"/>
          </a:xfrm>
        </p:spPr>
      </p:pic>
    </p:spTree>
    <p:extLst>
      <p:ext uri="{BB962C8B-B14F-4D97-AF65-F5344CB8AC3E}">
        <p14:creationId xmlns:p14="http://schemas.microsoft.com/office/powerpoint/2010/main" val="5678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Самолет из </a:t>
            </a:r>
            <a:r>
              <a:rPr lang="ru-RU" b="1" dirty="0" smtClean="0"/>
              <a:t>соломинки.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385071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Возьмите </a:t>
            </a:r>
            <a:r>
              <a:rPr lang="ru-RU" dirty="0"/>
              <a:t>плотную бумагу и </a:t>
            </a:r>
            <a:r>
              <a:rPr lang="ru-RU" dirty="0" smtClean="0"/>
              <a:t>сделайте </a:t>
            </a:r>
            <a:r>
              <a:rPr lang="ru-RU" dirty="0"/>
              <a:t>из нее три полоски размером 2,5 см в ширину и 13 см в длину. С помощью скотча </a:t>
            </a:r>
            <a:r>
              <a:rPr lang="ru-RU" dirty="0" smtClean="0"/>
              <a:t>склейте </a:t>
            </a:r>
            <a:r>
              <a:rPr lang="ru-RU" dirty="0"/>
              <a:t>две из этих полосок вместе, замкнув их в круг. Из третьей тоже </a:t>
            </a:r>
            <a:r>
              <a:rPr lang="ru-RU" dirty="0" smtClean="0"/>
              <a:t>сделайте </a:t>
            </a:r>
            <a:r>
              <a:rPr lang="ru-RU" dirty="0"/>
              <a:t>круг. Один конец соломинки </a:t>
            </a:r>
            <a:r>
              <a:rPr lang="ru-RU" dirty="0" smtClean="0"/>
              <a:t>поместите </a:t>
            </a:r>
            <a:r>
              <a:rPr lang="ru-RU" dirty="0"/>
              <a:t>внутрь </a:t>
            </a:r>
            <a:r>
              <a:rPr lang="ru-RU" dirty="0" smtClean="0"/>
              <a:t>маленького </a:t>
            </a:r>
            <a:r>
              <a:rPr lang="ru-RU" dirty="0"/>
              <a:t>круга, другой – большого и </a:t>
            </a:r>
            <a:r>
              <a:rPr lang="ru-RU" dirty="0" smtClean="0"/>
              <a:t>закрепите </a:t>
            </a:r>
            <a:r>
              <a:rPr lang="ru-RU" dirty="0"/>
              <a:t>их скотчем. Такой самолет летает лучше </a:t>
            </a:r>
            <a:r>
              <a:rPr lang="ru-RU" dirty="0" smtClean="0"/>
              <a:t>обычного!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2013457" cy="26835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413870" cy="26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1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757888"/>
          </a:xfrm>
        </p:spPr>
        <p:txBody>
          <a:bodyPr>
            <a:normAutofit/>
          </a:bodyPr>
          <a:lstStyle/>
          <a:p>
            <a:r>
              <a:rPr lang="ru-RU" b="1" dirty="0"/>
              <a:t>Неординарный </a:t>
            </a:r>
            <a:r>
              <a:rPr lang="ru-RU" b="1" dirty="0" smtClean="0"/>
              <a:t>теннис.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132856"/>
            <a:ext cx="3419856" cy="3493008"/>
          </a:xfrm>
        </p:spPr>
        <p:txBody>
          <a:bodyPr/>
          <a:lstStyle/>
          <a:p>
            <a:r>
              <a:rPr lang="ru-RU" dirty="0" smtClean="0"/>
              <a:t>Альтернативой </a:t>
            </a:r>
            <a:r>
              <a:rPr lang="ru-RU" dirty="0"/>
              <a:t>обычному теннису может стать соревнование с использованием одноразовых тарелок, палочек от мороженого и воздушного шара.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0" y="1522821"/>
            <a:ext cx="3339424" cy="22269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3419872" cy="22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8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496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Чем занять ребенка на время самоизоляции? (часть 3)</vt:lpstr>
      <vt:lpstr>Презентация PowerPoint</vt:lpstr>
      <vt:lpstr>Почитаем книги!</vt:lpstr>
      <vt:lpstr>Презентация PowerPoint</vt:lpstr>
      <vt:lpstr>Сочиняем сказку.</vt:lpstr>
      <vt:lpstr>Мытьё игрушек!</vt:lpstr>
      <vt:lpstr>Пикник на балконе или во дворе частного дома.</vt:lpstr>
      <vt:lpstr>Самолет из соломинки.</vt:lpstr>
      <vt:lpstr>Неординарный теннис.</vt:lpstr>
      <vt:lpstr>Распорядок дня.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занять ребенка в период самоизоляции (часть 3)</dc:title>
  <dc:creator>Гост</dc:creator>
  <cp:lastModifiedBy>Гост</cp:lastModifiedBy>
  <cp:revision>9</cp:revision>
  <dcterms:created xsi:type="dcterms:W3CDTF">2020-04-30T10:55:00Z</dcterms:created>
  <dcterms:modified xsi:type="dcterms:W3CDTF">2020-04-30T12:25:53Z</dcterms:modified>
</cp:coreProperties>
</file>