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8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9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4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D15-747E-47AE-82DB-C58C9DD04E2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0276-FA9B-4BDD-A380-726EB9B7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google.com/url?q=http://pandia.ru/text/categ/wiki/001/187.php&amp;sa=D&amp;ust=1497548786642000&amp;usg=AFQjCNG0QyTEnBDNNQAZD3gbU-JUwEcq7w" TargetMode="External"/><Relationship Id="rId7" Type="http://schemas.openxmlformats.org/officeDocument/2006/relationships/hyperlink" Target="https://www.google.com/url?q=http://pandia.ru/text/categ/wiki/001/77.php&amp;sa=D&amp;ust=1497548786645000&amp;usg=AFQjCNGCCYkjit-hS_FwIGFYB-AvX-GSg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://pandia.ru/text/categ/wiki/001/187.php&amp;sa=D&amp;ust=1497548786644000&amp;usg=AFQjCNE2hjUMlIHveTAwQ1NcRncU6-7dGg" TargetMode="External"/><Relationship Id="rId5" Type="http://schemas.openxmlformats.org/officeDocument/2006/relationships/hyperlink" Target="https://www.google.com/url?q=http://pandia.ru/text/categ/wiki/001/81.php&amp;sa=D&amp;ust=1497548786643000&amp;usg=AFQjCNF3P2JrhfEV_6JHmwQjtf02nO-2CA" TargetMode="External"/><Relationship Id="rId4" Type="http://schemas.openxmlformats.org/officeDocument/2006/relationships/hyperlink" Target="https://www.google.com/url?q=http://pandia.ru/text/categ/wiki/001/77.php&amp;sa=D&amp;ust=1497548786642000&amp;usg=AFQjCNHH8n52jJ8ApgiW4bmYLXAZX4aRP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9930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Конспект занятия по социальному миру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во второй младшей группе на тему: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Обустроим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комнату»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Выполнила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воспитатель группы № 1.2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Н.В. Гагарина.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28" b="95139" l="4063" r="4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71804"/>
            <a:ext cx="6264116" cy="46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6" name="TextBox 5"/>
          <p:cNvSpPr txBox="1"/>
          <p:nvPr/>
        </p:nvSpPr>
        <p:spPr>
          <a:xfrm>
            <a:off x="1259632" y="1052736"/>
            <a:ext cx="63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посмотрите нашей кукле Насте подарили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новый домик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2068"/>
            <a:ext cx="2687846" cy="2366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3525" y="3955596"/>
            <a:ext cx="388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она почему-то очень грустная.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3" b="93472" l="22422" r="5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79" y="4581128"/>
            <a:ext cx="4355976" cy="2450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315" y="6165304"/>
            <a:ext cx="526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думаете почему</a:t>
            </a:r>
            <a:r>
              <a:rPr lang="ru-RU" dirty="0" smtClean="0"/>
              <a:t>?(потому что , она пустая)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8676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тебе нравится твоя комната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(отвечает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Не нравится мне моя комната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Пусто как-то.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моей комнате нет ни стола, ни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стульев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кровати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шкафа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 буфета. Мне даже гостей некуда посадить. И самой некуда сесть. И спать мне негде.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Дети, как же нам помочь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Насте?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Где нам взять 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/>
              </a:rPr>
              <a:t>стулья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7"/>
              </a:rPr>
              <a:t>кровать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для куклы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Насти?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их купим в магазине, который называется «Мебель».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поможем обставить комнату.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2976"/>
            <a:ext cx="504056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612559" cy="72094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61" b="95417" l="5625" r="3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8" y="2420888"/>
            <a:ext cx="4379979" cy="328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784" y="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устроили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Настину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комнату. А все, что мы поставили в комнате, называется одним словом «мебель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Теперь кукла не грустит и приглашает нас к себе в гости поиграть.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6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TextBox 4"/>
          <p:cNvSpPr txBox="1"/>
          <p:nvPr/>
        </p:nvSpPr>
        <p:spPr>
          <a:xfrm>
            <a:off x="2987824" y="908720"/>
            <a:ext cx="3285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Физкультминутка!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204864"/>
            <a:ext cx="49856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Мебель я начну считать,</a:t>
            </a:r>
          </a:p>
          <a:p>
            <a:r>
              <a:rPr lang="ru-RU" sz="2000" b="1" i="1" dirty="0" smtClean="0">
                <a:latin typeface="Arial Black" pitchFamily="34" charset="0"/>
                <a:cs typeface="Times New Roman" pitchFamily="18" charset="0"/>
              </a:rPr>
              <a:t>(хлопок, кулачок).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Кресло, стол, диван, кровать,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Полка, тумбочка, буфет,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Шкаф, комод и табурет.</a:t>
            </a:r>
            <a:br>
              <a:rPr lang="ru-RU" sz="20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Arial Black" pitchFamily="34" charset="0"/>
                <a:cs typeface="Times New Roman" pitchFamily="18" charset="0"/>
              </a:rPr>
              <a:t>загибать поочередно пальчики)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Много мебели назвали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Десять пальчиков зажали.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Arial Black" pitchFamily="34" charset="0"/>
                <a:cs typeface="Times New Roman" pitchFamily="18" charset="0"/>
              </a:rPr>
              <a:t>сжимать, разжимать пальчики)!</a:t>
            </a:r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2000" b="1" i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2" b="100000" l="0" r="96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5443563" cy="2204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583" b="98056" l="0" r="3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653412"/>
            <a:ext cx="6336704" cy="4752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67" b="98333" l="51979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38966"/>
            <a:ext cx="6372200" cy="477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59444" l="6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237" y="3284984"/>
            <a:ext cx="8604448" cy="6453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50" b="95000" l="51146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960" y="-4419872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4722" l="80313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989116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1" b="94444" l="317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64" y="28578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1389" l="44896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6" y="32849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4498" y="1188908"/>
            <a:ext cx="7063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Игра «Я начну, а вы </a:t>
            </a:r>
            <a:r>
              <a:rPr lang="ru-RU" dirty="0" smtClean="0">
                <a:latin typeface="Comic Sans MS" pitchFamily="66" charset="0"/>
              </a:rPr>
              <a:t>закончите, </a:t>
            </a:r>
            <a:r>
              <a:rPr lang="ru-RU" dirty="0">
                <a:latin typeface="Comic Sans MS" pitchFamily="66" charset="0"/>
              </a:rPr>
              <a:t>хором дружно отвечайте»: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/>
              <a:t>(показываю иллюстрации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это </a:t>
            </a:r>
            <a:r>
              <a:rPr lang="ru-RU" dirty="0" smtClean="0"/>
              <a:t>                   (</a:t>
            </a:r>
            <a:r>
              <a:rPr lang="ru-RU" dirty="0"/>
              <a:t>стул), на нём (сидят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это </a:t>
            </a:r>
            <a:r>
              <a:rPr lang="ru-RU" dirty="0" smtClean="0"/>
              <a:t>                           (</a:t>
            </a:r>
            <a:r>
              <a:rPr lang="ru-RU" dirty="0"/>
              <a:t>стол), за ним (едят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вот </a:t>
            </a:r>
            <a:r>
              <a:rPr lang="ru-RU" dirty="0" smtClean="0"/>
              <a:t>                                  (</a:t>
            </a:r>
            <a:r>
              <a:rPr lang="ru-RU" dirty="0"/>
              <a:t>диван), на нём (лежат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Напротив                           (</a:t>
            </a:r>
            <a:r>
              <a:rPr lang="ru-RU" dirty="0"/>
              <a:t>вешалка) стоит, на ней пальто и плащ (висит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                      (</a:t>
            </a:r>
            <a:r>
              <a:rPr lang="ru-RU" dirty="0"/>
              <a:t>полках) шляпы и шарфы пришедшей в гости детворы.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06" b="96528" l="5239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3" y="-132143"/>
            <a:ext cx="5328593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1571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17" b="98750" l="71979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132143"/>
            <a:ext cx="5576791" cy="4182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11" b="96667" l="1875" r="3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452033"/>
            <a:ext cx="4727245" cy="3545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7" b="87797" l="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06" y="4890867"/>
            <a:ext cx="815677" cy="8156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59028" l="50729" r="64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911" y="4653136"/>
            <a:ext cx="5023180" cy="37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2361" l="9479" r="9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5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78" b="90000" l="395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4275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Настя </a:t>
            </a:r>
            <a:r>
              <a:rPr lang="ru-RU" dirty="0"/>
              <a:t>тебе нравится твоя </a:t>
            </a:r>
            <a:r>
              <a:rPr lang="ru-RU" dirty="0" smtClean="0"/>
              <a:t>комната?</a:t>
            </a:r>
            <a:r>
              <a:rPr lang="ru-RU" dirty="0"/>
              <a:t> (Конечно, так хорошо и уютно стало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Кукла говорит детям:</a:t>
            </a:r>
          </a:p>
          <a:p>
            <a:r>
              <a:rPr lang="ru-RU" i="1" dirty="0"/>
              <a:t>Вы трудились все, устали,</a:t>
            </a:r>
            <a:endParaRPr lang="ru-RU" dirty="0"/>
          </a:p>
          <a:p>
            <a:r>
              <a:rPr lang="ru-RU" i="1" dirty="0"/>
              <a:t>Мебель в комнате расставляли.</a:t>
            </a:r>
            <a:endParaRPr lang="ru-RU" dirty="0"/>
          </a:p>
          <a:p>
            <a:r>
              <a:rPr lang="ru-RU" i="1" dirty="0"/>
              <a:t>Хочу спасибо вам сказать,</a:t>
            </a:r>
            <a:endParaRPr lang="ru-RU" dirty="0"/>
          </a:p>
          <a:p>
            <a:r>
              <a:rPr lang="ru-RU" i="1" dirty="0"/>
              <a:t>Всех буду </a:t>
            </a:r>
            <a:r>
              <a:rPr lang="ru-RU" i="1" dirty="0" smtClean="0"/>
              <a:t>чаем</a:t>
            </a:r>
            <a:r>
              <a:rPr lang="ru-RU" i="1" dirty="0"/>
              <a:t> </a:t>
            </a:r>
            <a:r>
              <a:rPr lang="ru-RU" i="1" dirty="0" smtClean="0"/>
              <a:t>угощать!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4" b="93750" l="15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53" y="325309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5918" y="6372036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Спасибо за внимание!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18162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Slavic</dc:creator>
  <cp:lastModifiedBy>Slavic</cp:lastModifiedBy>
  <cp:revision>16</cp:revision>
  <dcterms:created xsi:type="dcterms:W3CDTF">2020-04-25T19:12:02Z</dcterms:created>
  <dcterms:modified xsi:type="dcterms:W3CDTF">2020-04-26T10:48:51Z</dcterms:modified>
</cp:coreProperties>
</file>